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8"/>
  </p:notesMasterIdLst>
  <p:sldIdLst>
    <p:sldId id="256" r:id="rId2"/>
    <p:sldId id="294" r:id="rId3"/>
    <p:sldId id="295" r:id="rId4"/>
    <p:sldId id="296" r:id="rId5"/>
    <p:sldId id="297" r:id="rId6"/>
    <p:sldId id="298"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257" r:id="rId22"/>
    <p:sldId id="259" r:id="rId23"/>
    <p:sldId id="258" r:id="rId24"/>
    <p:sldId id="260" r:id="rId25"/>
    <p:sldId id="261" r:id="rId26"/>
    <p:sldId id="262" r:id="rId27"/>
    <p:sldId id="263" r:id="rId28"/>
    <p:sldId id="264" r:id="rId29"/>
    <p:sldId id="265"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55" Type="http://schemas.openxmlformats.org/officeDocument/2006/relationships/customXml" Target="../customXml/item3.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customXml" Target="../customXml/item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customXml" Target="../customXml/item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5169D-6B39-4C7C-A784-858F864F2472}" type="datetimeFigureOut">
              <a:rPr lang="en-GB" smtClean="0"/>
              <a:t>15/11/2021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15D930-C675-4AB2-9BEF-414D422930B9}" type="slidenum">
              <a:rPr lang="en-GB" smtClean="0"/>
              <a:t>‹#›</a:t>
            </a:fld>
            <a:endParaRPr lang="en-GB"/>
          </a:p>
        </p:txBody>
      </p:sp>
    </p:spTree>
    <p:extLst>
      <p:ext uri="{BB962C8B-B14F-4D97-AF65-F5344CB8AC3E}">
        <p14:creationId xmlns:p14="http://schemas.microsoft.com/office/powerpoint/2010/main" val="371832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15D930-C675-4AB2-9BEF-414D422930B9}" type="slidenum">
              <a:rPr lang="en-GB" smtClean="0"/>
              <a:t>71</a:t>
            </a:fld>
            <a:endParaRPr lang="en-GB"/>
          </a:p>
        </p:txBody>
      </p:sp>
    </p:spTree>
    <p:extLst>
      <p:ext uri="{BB962C8B-B14F-4D97-AF65-F5344CB8AC3E}">
        <p14:creationId xmlns:p14="http://schemas.microsoft.com/office/powerpoint/2010/main" val="2305998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D63FB36-5EFD-4F03-AC92-61E8E7FF74B1}" type="datetime1">
              <a:rPr lang="en-GB" smtClean="0"/>
              <a:t>15/11/2021</a:t>
            </a:fld>
            <a:endParaRPr lang="en-GB"/>
          </a:p>
        </p:txBody>
      </p:sp>
      <p:sp>
        <p:nvSpPr>
          <p:cNvPr id="5" name="Footer Placeholder 4"/>
          <p:cNvSpPr>
            <a:spLocks noGrp="1"/>
          </p:cNvSpPr>
          <p:nvPr>
            <p:ph type="ftr" sz="quarter" idx="11"/>
          </p:nvPr>
        </p:nvSpPr>
        <p:spPr>
          <a:xfrm>
            <a:off x="2692397" y="5037663"/>
            <a:ext cx="5214635" cy="279400"/>
          </a:xfrm>
        </p:spPr>
        <p:txBody>
          <a:bodyPr/>
          <a:lstStyle/>
          <a:p>
            <a:endParaRPr lang="en-GB"/>
          </a:p>
        </p:txBody>
      </p:sp>
      <p:sp>
        <p:nvSpPr>
          <p:cNvPr id="6" name="Slide Number Placeholder 5"/>
          <p:cNvSpPr>
            <a:spLocks noGrp="1"/>
          </p:cNvSpPr>
          <p:nvPr>
            <p:ph type="sldNum" sz="quarter" idx="12"/>
          </p:nvPr>
        </p:nvSpPr>
        <p:spPr>
          <a:xfrm>
            <a:off x="8956900" y="5037663"/>
            <a:ext cx="551167" cy="279400"/>
          </a:xfrm>
        </p:spPr>
        <p:txBody>
          <a:bodyPr/>
          <a:lstStyle/>
          <a:p>
            <a:fld id="{0077BB54-69D4-432A-8628-BCDA5F963BED}" type="slidenum">
              <a:rPr lang="en-GB" smtClean="0"/>
              <a:t>‹#›</a:t>
            </a:fld>
            <a:endParaRPr lang="en-GB"/>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9223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FE77E6-9747-4D9C-8BA7-3BDC37B72887}" type="datetime1">
              <a:rPr lang="en-GB" smtClean="0"/>
              <a:t>15/11/2021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77BB54-69D4-432A-8628-BCDA5F963BED}" type="slidenum">
              <a:rPr lang="en-GB" smtClean="0"/>
              <a:t>‹#›</a:t>
            </a:fld>
            <a:endParaRPr lang="en-GB"/>
          </a:p>
        </p:txBody>
      </p:sp>
    </p:spTree>
    <p:extLst>
      <p:ext uri="{BB962C8B-B14F-4D97-AF65-F5344CB8AC3E}">
        <p14:creationId xmlns:p14="http://schemas.microsoft.com/office/powerpoint/2010/main" val="38353413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FE77E6-9747-4D9C-8BA7-3BDC37B72887}" type="datetime1">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77BB54-69D4-432A-8628-BCDA5F963BED}" type="slidenum">
              <a:rPr lang="en-GB" smtClean="0"/>
              <a:t>‹#›</a:t>
            </a:fld>
            <a:endParaRPr lang="en-GB"/>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742248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FE77E6-9747-4D9C-8BA7-3BDC37B72887}" type="datetime1">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77BB54-69D4-432A-8628-BCDA5F963BED}" type="slidenum">
              <a:rPr lang="en-GB" smtClean="0"/>
              <a:t>‹#›</a:t>
            </a:fld>
            <a:endParaRPr lang="en-GB"/>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036735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FE77E6-9747-4D9C-8BA7-3BDC37B72887}" type="datetime1">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77BB54-69D4-432A-8628-BCDA5F963BED}" type="slidenum">
              <a:rPr lang="en-GB" smtClean="0"/>
              <a:t>‹#›</a:t>
            </a:fld>
            <a:endParaRPr lang="en-GB"/>
          </a:p>
        </p:txBody>
      </p:sp>
    </p:spTree>
    <p:extLst>
      <p:ext uri="{BB962C8B-B14F-4D97-AF65-F5344CB8AC3E}">
        <p14:creationId xmlns:p14="http://schemas.microsoft.com/office/powerpoint/2010/main" val="281675787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FE77E6-9747-4D9C-8BA7-3BDC37B72887}" type="datetime1">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77BB54-69D4-432A-8628-BCDA5F963BED}" type="slidenum">
              <a:rPr lang="en-GB" smtClean="0"/>
              <a:t>‹#›</a:t>
            </a:fld>
            <a:endParaRPr lang="en-GB"/>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912515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FE77E6-9747-4D9C-8BA7-3BDC37B72887}" type="datetime1">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77BB54-69D4-432A-8628-BCDA5F963BED}" type="slidenum">
              <a:rPr lang="en-GB" smtClean="0"/>
              <a:t>‹#›</a:t>
            </a:fld>
            <a:endParaRPr lang="en-GB"/>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73337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4277BD-2AD9-4DCC-8BC3-1DA6FEA01565}" type="datetime1">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77BB54-69D4-432A-8628-BCDA5F963BED}"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8770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79473C-4795-454E-990B-C02517410154}" type="datetime1">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77BB54-69D4-432A-8628-BCDA5F963BED}" type="slidenum">
              <a:rPr lang="en-GB" smtClean="0"/>
              <a:t>‹#›</a:t>
            </a:fld>
            <a:endParaRPr lang="en-GB"/>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6198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95340E-6ADC-4802-8C21-5727965202EF}" type="datetime1">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77BB54-69D4-432A-8628-BCDA5F963BED}" type="slidenum">
              <a:rPr lang="en-GB" smtClean="0"/>
              <a:t>‹#›</a:t>
            </a:fld>
            <a:endParaRPr lang="en-GB"/>
          </a:p>
        </p:txBody>
      </p:sp>
    </p:spTree>
    <p:extLst>
      <p:ext uri="{BB962C8B-B14F-4D97-AF65-F5344CB8AC3E}">
        <p14:creationId xmlns:p14="http://schemas.microsoft.com/office/powerpoint/2010/main" val="3122528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55B2BF-8349-48CE-B484-2670E24E3047}" type="datetime1">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77BB54-69D4-432A-8628-BCDA5F963BED}" type="slidenum">
              <a:rPr lang="en-GB" smtClean="0"/>
              <a:t>‹#›</a:t>
            </a:fld>
            <a:endParaRPr lang="en-GB"/>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696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391F64-3935-4F71-B770-FB48A7E7363F}" type="datetime1">
              <a:rPr lang="en-GB" smtClean="0"/>
              <a:t>15/11/2021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77BB54-69D4-432A-8628-BCDA5F963BED}" type="slidenum">
              <a:rPr lang="en-GB" smtClean="0"/>
              <a:t>‹#›</a:t>
            </a:fld>
            <a:endParaRPr lang="en-GB"/>
          </a:p>
        </p:txBody>
      </p:sp>
    </p:spTree>
    <p:extLst>
      <p:ext uri="{BB962C8B-B14F-4D97-AF65-F5344CB8AC3E}">
        <p14:creationId xmlns:p14="http://schemas.microsoft.com/office/powerpoint/2010/main" val="3981982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3CAEC9-F188-40BA-A7AB-7562287D0D71}" type="datetime1">
              <a:rPr lang="en-GB" smtClean="0"/>
              <a:t>15/11/2021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77BB54-69D4-432A-8628-BCDA5F963BED}" type="slidenum">
              <a:rPr lang="en-GB" smtClean="0"/>
              <a:t>‹#›</a:t>
            </a:fld>
            <a:endParaRPr lang="en-GB"/>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79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AC0FE9-937C-437F-9C1C-C70EFA60DD43}" type="datetime1">
              <a:rPr lang="en-GB" smtClean="0"/>
              <a:t>15/11/2021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77BB54-69D4-432A-8628-BCDA5F963BED}"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2673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40C3B-075C-4C66-89AC-26F7BED4B1D6}" type="datetime1">
              <a:rPr lang="en-GB" smtClean="0"/>
              <a:t>15/11/2021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77BB54-69D4-432A-8628-BCDA5F963BED}" type="slidenum">
              <a:rPr lang="en-GB" smtClean="0"/>
              <a:t>‹#›</a:t>
            </a:fld>
            <a:endParaRPr lang="en-GB"/>
          </a:p>
        </p:txBody>
      </p:sp>
    </p:spTree>
    <p:extLst>
      <p:ext uri="{BB962C8B-B14F-4D97-AF65-F5344CB8AC3E}">
        <p14:creationId xmlns:p14="http://schemas.microsoft.com/office/powerpoint/2010/main" val="778649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7ADC0E-6B65-4B8E-892C-C6E1CBC0E68F}" type="datetime1">
              <a:rPr lang="en-GB" smtClean="0"/>
              <a:t>15/11/2021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77BB54-69D4-432A-8628-BCDA5F963BED}" type="slidenum">
              <a:rPr lang="en-GB" smtClean="0"/>
              <a:t>‹#›</a:t>
            </a:fld>
            <a:endParaRPr lang="en-GB"/>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7449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2CF1A0-D9EB-4E2A-84EE-21C4FA53FA03}" type="datetime1">
              <a:rPr lang="en-GB" smtClean="0"/>
              <a:t>15/11/2021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77BB54-69D4-432A-8628-BCDA5F963BED}" type="slidenum">
              <a:rPr lang="en-GB" smtClean="0"/>
              <a:t>‹#›</a:t>
            </a:fld>
            <a:endParaRPr lang="en-GB"/>
          </a:p>
        </p:txBody>
      </p:sp>
    </p:spTree>
    <p:extLst>
      <p:ext uri="{BB962C8B-B14F-4D97-AF65-F5344CB8AC3E}">
        <p14:creationId xmlns:p14="http://schemas.microsoft.com/office/powerpoint/2010/main" val="3666322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5FE77E6-9747-4D9C-8BA7-3BDC37B72887}" type="datetime1">
              <a:rPr lang="en-GB" smtClean="0"/>
              <a:t>15/11/2021</a:t>
            </a:fld>
            <a:endParaRPr lang="en-GB"/>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077BB54-69D4-432A-8628-BCDA5F963BED}" type="slidenum">
              <a:rPr lang="en-GB" smtClean="0"/>
              <a:t>‹#›</a:t>
            </a:fld>
            <a:endParaRPr lang="en-GB"/>
          </a:p>
        </p:txBody>
      </p:sp>
    </p:spTree>
    <p:extLst>
      <p:ext uri="{BB962C8B-B14F-4D97-AF65-F5344CB8AC3E}">
        <p14:creationId xmlns:p14="http://schemas.microsoft.com/office/powerpoint/2010/main" val="583854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dictionary.com/browse/rgb" TargetMode="External"/><Relationship Id="rId2" Type="http://schemas.openxmlformats.org/officeDocument/2006/relationships/hyperlink" Target="http://www.dictionary.com/browse/colours" TargetMode="External"/><Relationship Id="rId1" Type="http://schemas.openxmlformats.org/officeDocument/2006/relationships/slideLayout" Target="../slideLayouts/slideLayout2.xml"/><Relationship Id="rId5" Type="http://schemas.openxmlformats.org/officeDocument/2006/relationships/hyperlink" Target="http://www.dictionary.com/browse/hsb" TargetMode="External"/><Relationship Id="rId4" Type="http://schemas.openxmlformats.org/officeDocument/2006/relationships/hyperlink" Target="http://www.dictionary.com/browse/cmyk"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jpg"/></Relationships>
</file>

<file path=ppt/slides/_rels/slide13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computerhope.com/jargon/z/zoom.htm" TargetMode="Externa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Image Editing for Gimp</a:t>
            </a:r>
          </a:p>
        </p:txBody>
      </p:sp>
      <p:sp>
        <p:nvSpPr>
          <p:cNvPr id="5" name="Slide Number Placeholder 4"/>
          <p:cNvSpPr>
            <a:spLocks noGrp="1"/>
          </p:cNvSpPr>
          <p:nvPr>
            <p:ph type="sldNum" sz="quarter" idx="12"/>
          </p:nvPr>
        </p:nvSpPr>
        <p:spPr/>
        <p:txBody>
          <a:bodyPr/>
          <a:lstStyle/>
          <a:p>
            <a:fld id="{0077BB54-69D4-432A-8628-BCDA5F963BED}" type="slidenum">
              <a:rPr lang="en-GB" smtClean="0"/>
              <a:t>1</a:t>
            </a:fld>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1795" y="3658477"/>
            <a:ext cx="1614058" cy="1614058"/>
          </a:xfrm>
          <a:prstGeom prst="rect">
            <a:avLst/>
          </a:prstGeom>
        </p:spPr>
      </p:pic>
    </p:spTree>
    <p:extLst>
      <p:ext uri="{BB962C8B-B14F-4D97-AF65-F5344CB8AC3E}">
        <p14:creationId xmlns:p14="http://schemas.microsoft.com/office/powerpoint/2010/main" val="1670011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Graphic Formats</a:t>
            </a:r>
          </a:p>
        </p:txBody>
      </p:sp>
      <p:sp>
        <p:nvSpPr>
          <p:cNvPr id="3" name="Content Placeholder 2"/>
          <p:cNvSpPr>
            <a:spLocks noGrp="1"/>
          </p:cNvSpPr>
          <p:nvPr>
            <p:ph idx="1"/>
          </p:nvPr>
        </p:nvSpPr>
        <p:spPr/>
        <p:txBody>
          <a:bodyPr>
            <a:normAutofit fontScale="85000" lnSpcReduction="20000"/>
          </a:bodyPr>
          <a:lstStyle/>
          <a:p>
            <a:r>
              <a:rPr lang="en-GB" dirty="0"/>
              <a:t>An image can either be a raster image or a vector image. </a:t>
            </a:r>
          </a:p>
          <a:p>
            <a:r>
              <a:rPr lang="en-GB" dirty="0"/>
              <a:t>Raster images are commonly called bitmap images. The term "raster device" means a device that is composed of </a:t>
            </a:r>
            <a:r>
              <a:rPr lang="en-GB" dirty="0" err="1"/>
              <a:t>pixels.Common</a:t>
            </a:r>
            <a:r>
              <a:rPr lang="en-GB" dirty="0"/>
              <a:t> examples of raster devices are computer monitors and printers. Common raster formats are pictures with jpeg (Joint Photographic Experts Group) and gif extensions (graphics interchange format). </a:t>
            </a:r>
          </a:p>
          <a:p>
            <a:r>
              <a:rPr lang="en-GB" dirty="0"/>
              <a:t>Some common raster photo editing applications software are: </a:t>
            </a:r>
          </a:p>
          <a:p>
            <a:r>
              <a:rPr lang="en-GB" dirty="0"/>
              <a:t>Adobe Photoshop which uses .</a:t>
            </a:r>
            <a:r>
              <a:rPr lang="en-GB" dirty="0" err="1"/>
              <a:t>psd</a:t>
            </a:r>
            <a:r>
              <a:rPr lang="en-GB" dirty="0"/>
              <a:t> (</a:t>
            </a:r>
            <a:r>
              <a:rPr lang="en-GB" dirty="0" err="1"/>
              <a:t>photoshop</a:t>
            </a:r>
            <a:r>
              <a:rPr lang="en-GB" dirty="0"/>
              <a:t> document) as file extension </a:t>
            </a:r>
          </a:p>
          <a:p>
            <a:r>
              <a:rPr lang="en-GB" dirty="0"/>
              <a:t>Gimp and other photo editing </a:t>
            </a:r>
            <a:r>
              <a:rPr lang="en-GB" dirty="0" err="1"/>
              <a:t>programms</a:t>
            </a:r>
            <a:r>
              <a:rPr lang="en-GB" dirty="0"/>
              <a:t> used the file extension .</a:t>
            </a:r>
            <a:r>
              <a:rPr lang="en-GB" dirty="0" err="1"/>
              <a:t>xcf</a:t>
            </a:r>
            <a:r>
              <a:rPr lang="en-GB" dirty="0"/>
              <a:t> which stands for Experimental Computing Facility </a:t>
            </a:r>
          </a:p>
          <a:p>
            <a:r>
              <a:rPr lang="en-GB" dirty="0"/>
              <a:t>Paint Shop which uses .</a:t>
            </a:r>
            <a:r>
              <a:rPr lang="en-GB" dirty="0" err="1"/>
              <a:t>psp</a:t>
            </a:r>
            <a:r>
              <a:rPr lang="en-GB" dirty="0"/>
              <a:t> (</a:t>
            </a:r>
            <a:r>
              <a:rPr lang="en-GB" dirty="0" err="1"/>
              <a:t>PaintShop</a:t>
            </a:r>
            <a:r>
              <a:rPr lang="en-GB" dirty="0"/>
              <a:t>) as file extension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10</a:t>
            </a:fld>
            <a:endParaRPr lang="en-GB"/>
          </a:p>
        </p:txBody>
      </p:sp>
    </p:spTree>
    <p:extLst>
      <p:ext uri="{BB962C8B-B14F-4D97-AF65-F5344CB8AC3E}">
        <p14:creationId xmlns:p14="http://schemas.microsoft.com/office/powerpoint/2010/main" val="23664532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Change the canvas size of an image </a:t>
            </a:r>
            <a:br>
              <a:rPr lang="en-GB" dirty="0"/>
            </a:br>
            <a:endParaRPr lang="en-GB" dirty="0"/>
          </a:p>
        </p:txBody>
      </p:sp>
      <p:sp>
        <p:nvSpPr>
          <p:cNvPr id="3" name="Content Placeholder 2"/>
          <p:cNvSpPr>
            <a:spLocks noGrp="1"/>
          </p:cNvSpPr>
          <p:nvPr>
            <p:ph idx="1"/>
          </p:nvPr>
        </p:nvSpPr>
        <p:spPr>
          <a:xfrm>
            <a:off x="1295401" y="2556932"/>
            <a:ext cx="5751351" cy="3318936"/>
          </a:xfrm>
        </p:spPr>
        <p:txBody>
          <a:bodyPr/>
          <a:lstStyle/>
          <a:p>
            <a:r>
              <a:rPr lang="en-GB" dirty="0"/>
              <a:t>Click on the </a:t>
            </a:r>
            <a:r>
              <a:rPr lang="en-GB" b="1" dirty="0"/>
              <a:t>File</a:t>
            </a:r>
            <a:r>
              <a:rPr lang="en-GB" dirty="0"/>
              <a:t> button and open the </a:t>
            </a:r>
            <a:r>
              <a:rPr lang="en-GB" dirty="0" err="1"/>
              <a:t>dogrun</a:t>
            </a:r>
            <a:r>
              <a:rPr lang="en-GB" dirty="0"/>
              <a:t> image. </a:t>
            </a:r>
          </a:p>
          <a:p>
            <a:r>
              <a:rPr lang="en-GB" dirty="0"/>
              <a:t>Click on the </a:t>
            </a:r>
            <a:r>
              <a:rPr lang="en-GB" b="1" dirty="0"/>
              <a:t>Image</a:t>
            </a:r>
            <a:r>
              <a:rPr lang="en-GB" dirty="0"/>
              <a:t> button from the drop down menu and select </a:t>
            </a:r>
            <a:r>
              <a:rPr lang="en-GB" b="1" dirty="0"/>
              <a:t>Canvas size</a:t>
            </a:r>
            <a:r>
              <a:rPr lang="en-GB" dirty="0"/>
              <a:t>.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100</a:t>
            </a:fld>
            <a:endParaRPr lang="en-GB"/>
          </a:p>
        </p:txBody>
      </p:sp>
      <p:pic>
        <p:nvPicPr>
          <p:cNvPr id="5" name="Picture 4"/>
          <p:cNvPicPr/>
          <p:nvPr/>
        </p:nvPicPr>
        <p:blipFill rotWithShape="1">
          <a:blip r:embed="rId2"/>
          <a:srcRect r="71151" b="46455"/>
          <a:stretch/>
        </p:blipFill>
        <p:spPr>
          <a:xfrm>
            <a:off x="7373924" y="2463800"/>
            <a:ext cx="3784388" cy="3318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542453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Change the canvas size of an image </a:t>
            </a:r>
            <a:br>
              <a:rPr lang="en-GB" dirty="0"/>
            </a:br>
            <a:endParaRPr lang="en-GB" dirty="0"/>
          </a:p>
        </p:txBody>
      </p:sp>
      <p:sp>
        <p:nvSpPr>
          <p:cNvPr id="3" name="Content Placeholder 2"/>
          <p:cNvSpPr>
            <a:spLocks noGrp="1"/>
          </p:cNvSpPr>
          <p:nvPr>
            <p:ph idx="1"/>
          </p:nvPr>
        </p:nvSpPr>
        <p:spPr/>
        <p:txBody>
          <a:bodyPr>
            <a:normAutofit fontScale="25000" lnSpcReduction="20000"/>
          </a:bodyPr>
          <a:lstStyle/>
          <a:p>
            <a:pPr marL="0" indent="0">
              <a:buNone/>
            </a:pPr>
            <a:r>
              <a:rPr lang="en-GB" sz="8800" dirty="0"/>
              <a:t>Apply the following changes. </a:t>
            </a:r>
          </a:p>
          <a:p>
            <a:r>
              <a:rPr lang="en-GB" sz="8800" dirty="0"/>
              <a:t>Width: 20.249 </a:t>
            </a:r>
          </a:p>
          <a:p>
            <a:r>
              <a:rPr lang="en-GB" sz="8800" dirty="0"/>
              <a:t>Height: 10.266 </a:t>
            </a:r>
          </a:p>
          <a:p>
            <a:r>
              <a:rPr lang="en-GB" sz="8800" dirty="0"/>
              <a:t>Measurement: </a:t>
            </a:r>
            <a:r>
              <a:rPr lang="en-GB" sz="8800" dirty="0" err="1"/>
              <a:t>centimeters</a:t>
            </a:r>
            <a:r>
              <a:rPr lang="en-GB" sz="8800" dirty="0"/>
              <a:t> </a:t>
            </a:r>
          </a:p>
          <a:p>
            <a:endParaRPr lang="en-GB" sz="8800" dirty="0"/>
          </a:p>
          <a:p>
            <a:r>
              <a:rPr lang="en-GB" sz="8800" dirty="0"/>
              <a:t>Click on the Resize button and notice the </a:t>
            </a:r>
          </a:p>
          <a:p>
            <a:pPr marL="0" indent="0">
              <a:buNone/>
            </a:pPr>
            <a:r>
              <a:rPr lang="en-GB" sz="8800" dirty="0"/>
              <a:t>background of the picture has now increased. </a:t>
            </a:r>
          </a:p>
          <a:p>
            <a:r>
              <a:rPr lang="en-GB" sz="8800" dirty="0"/>
              <a:t>Do not close the image. </a:t>
            </a:r>
          </a:p>
          <a:p>
            <a:pPr marL="0" indent="0">
              <a:buNone/>
            </a:pPr>
            <a:r>
              <a:rPr lang="en-GB" sz="7400" dirty="0"/>
              <a:t>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101</a:t>
            </a:fld>
            <a:endParaRPr lang="en-GB"/>
          </a:p>
        </p:txBody>
      </p:sp>
      <p:pic>
        <p:nvPicPr>
          <p:cNvPr id="5" name="Picture 4"/>
          <p:cNvPicPr/>
          <p:nvPr/>
        </p:nvPicPr>
        <p:blipFill>
          <a:blip r:embed="rId2"/>
          <a:stretch>
            <a:fillRect/>
          </a:stretch>
        </p:blipFill>
        <p:spPr>
          <a:xfrm>
            <a:off x="7323588" y="1738729"/>
            <a:ext cx="2608734" cy="4230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671904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Resize an image in pixels, measurement units </a:t>
            </a:r>
            <a:br>
              <a:rPr lang="en-GB" dirty="0"/>
            </a:br>
            <a:endParaRPr lang="en-GB" dirty="0"/>
          </a:p>
        </p:txBody>
      </p:sp>
      <p:sp>
        <p:nvSpPr>
          <p:cNvPr id="3" name="Content Placeholder 2"/>
          <p:cNvSpPr>
            <a:spLocks noGrp="1"/>
          </p:cNvSpPr>
          <p:nvPr>
            <p:ph idx="1"/>
          </p:nvPr>
        </p:nvSpPr>
        <p:spPr>
          <a:xfrm>
            <a:off x="1295401" y="2556932"/>
            <a:ext cx="3888995" cy="3318936"/>
          </a:xfrm>
        </p:spPr>
        <p:txBody>
          <a:bodyPr/>
          <a:lstStyle/>
          <a:p>
            <a:r>
              <a:rPr lang="en-GB" dirty="0"/>
              <a:t>Click on the </a:t>
            </a:r>
            <a:r>
              <a:rPr lang="en-GB" b="1" dirty="0"/>
              <a:t>Tools </a:t>
            </a:r>
            <a:r>
              <a:rPr lang="en-GB" dirty="0"/>
              <a:t>button and select </a:t>
            </a:r>
            <a:r>
              <a:rPr lang="en-GB" b="1" dirty="0"/>
              <a:t>Transform Tools </a:t>
            </a:r>
            <a:r>
              <a:rPr lang="en-GB" dirty="0"/>
              <a:t>from the drop down menu. Select the </a:t>
            </a:r>
            <a:r>
              <a:rPr lang="en-GB" b="1" dirty="0"/>
              <a:t>Scale</a:t>
            </a:r>
            <a:r>
              <a:rPr lang="en-GB" dirty="0"/>
              <a:t> from the drop down menu.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102</a:t>
            </a:fld>
            <a:endParaRPr lang="en-GB"/>
          </a:p>
        </p:txBody>
      </p:sp>
      <p:pic>
        <p:nvPicPr>
          <p:cNvPr id="5" name="Picture 4"/>
          <p:cNvPicPr/>
          <p:nvPr/>
        </p:nvPicPr>
        <p:blipFill>
          <a:blip r:embed="rId2"/>
          <a:stretch>
            <a:fillRect/>
          </a:stretch>
        </p:blipFill>
        <p:spPr>
          <a:xfrm>
            <a:off x="5272964" y="2515552"/>
            <a:ext cx="5731510" cy="3223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0726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Resize an image in pixels, measurement units </a:t>
            </a:r>
            <a:br>
              <a:rPr lang="en-GB" dirty="0"/>
            </a:br>
            <a:endParaRPr lang="en-GB" dirty="0"/>
          </a:p>
        </p:txBody>
      </p:sp>
      <p:sp>
        <p:nvSpPr>
          <p:cNvPr id="3" name="Content Placeholder 2"/>
          <p:cNvSpPr>
            <a:spLocks noGrp="1"/>
          </p:cNvSpPr>
          <p:nvPr>
            <p:ph idx="1"/>
          </p:nvPr>
        </p:nvSpPr>
        <p:spPr>
          <a:xfrm>
            <a:off x="1295401" y="2556932"/>
            <a:ext cx="3268210" cy="3318936"/>
          </a:xfrm>
        </p:spPr>
        <p:txBody>
          <a:bodyPr>
            <a:normAutofit fontScale="32500" lnSpcReduction="20000"/>
          </a:bodyPr>
          <a:lstStyle/>
          <a:p>
            <a:r>
              <a:rPr lang="en-GB" sz="6800" dirty="0"/>
              <a:t>The Scale window will be displayed. Apply the below displayed changes. </a:t>
            </a:r>
          </a:p>
          <a:p>
            <a:endParaRPr lang="en-GB" sz="6800" dirty="0"/>
          </a:p>
          <a:p>
            <a:r>
              <a:rPr lang="en-GB" sz="6800" dirty="0"/>
              <a:t>Click on the Scale button. Notice that now we changed the image size, rather than the canvas size.  </a:t>
            </a:r>
          </a:p>
          <a:p>
            <a:pPr marL="0" indent="0">
              <a:buNone/>
            </a:pPr>
            <a:r>
              <a:rPr lang="en-GB" sz="6800" dirty="0"/>
              <a:t>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103</a:t>
            </a:fld>
            <a:endParaRPr lang="en-GB"/>
          </a:p>
        </p:txBody>
      </p:sp>
      <p:pic>
        <p:nvPicPr>
          <p:cNvPr id="5" name="Picture 4"/>
          <p:cNvPicPr/>
          <p:nvPr/>
        </p:nvPicPr>
        <p:blipFill>
          <a:blip r:embed="rId2"/>
          <a:stretch>
            <a:fillRect/>
          </a:stretch>
        </p:blipFill>
        <p:spPr>
          <a:xfrm>
            <a:off x="5956184" y="2777861"/>
            <a:ext cx="4078936" cy="2549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7857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Rotate, mirror an image or selection within an image </a:t>
            </a:r>
          </a:p>
        </p:txBody>
      </p:sp>
      <p:sp>
        <p:nvSpPr>
          <p:cNvPr id="3" name="Content Placeholder 2"/>
          <p:cNvSpPr>
            <a:spLocks noGrp="1"/>
          </p:cNvSpPr>
          <p:nvPr>
            <p:ph idx="1"/>
          </p:nvPr>
        </p:nvSpPr>
        <p:spPr>
          <a:xfrm>
            <a:off x="1295401" y="2556932"/>
            <a:ext cx="3796716" cy="3318936"/>
          </a:xfrm>
        </p:spPr>
        <p:txBody>
          <a:bodyPr/>
          <a:lstStyle/>
          <a:p>
            <a:r>
              <a:rPr lang="en-GB" dirty="0"/>
              <a:t>Click on the </a:t>
            </a:r>
            <a:r>
              <a:rPr lang="en-GB" b="1" dirty="0"/>
              <a:t>Tools</a:t>
            </a:r>
            <a:r>
              <a:rPr lang="en-GB" dirty="0"/>
              <a:t> button and select </a:t>
            </a:r>
            <a:r>
              <a:rPr lang="en-GB" b="1" dirty="0"/>
              <a:t>Transform Tools </a:t>
            </a:r>
            <a:r>
              <a:rPr lang="en-GB" dirty="0"/>
              <a:t>from the drop down menu. Select the </a:t>
            </a:r>
            <a:r>
              <a:rPr lang="en-GB" b="1" dirty="0"/>
              <a:t>Rotate </a:t>
            </a:r>
            <a:r>
              <a:rPr lang="en-GB" dirty="0"/>
              <a:t>option. </a:t>
            </a:r>
          </a:p>
          <a:p>
            <a:pPr marL="0" indent="0">
              <a:buNone/>
            </a:pPr>
            <a:endParaRPr lang="en-GB" dirty="0"/>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104</a:t>
            </a:fld>
            <a:endParaRPr lang="en-GB"/>
          </a:p>
        </p:txBody>
      </p:sp>
      <p:pic>
        <p:nvPicPr>
          <p:cNvPr id="5" name="Picture 4"/>
          <p:cNvPicPr/>
          <p:nvPr/>
        </p:nvPicPr>
        <p:blipFill>
          <a:blip r:embed="rId2"/>
          <a:stretch>
            <a:fillRect/>
          </a:stretch>
        </p:blipFill>
        <p:spPr>
          <a:xfrm>
            <a:off x="5259808" y="2556932"/>
            <a:ext cx="5731510" cy="3223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02974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Rotate, mirror an image or selection within an image </a:t>
            </a:r>
          </a:p>
        </p:txBody>
      </p:sp>
      <p:sp>
        <p:nvSpPr>
          <p:cNvPr id="3" name="Content Placeholder 2"/>
          <p:cNvSpPr>
            <a:spLocks noGrp="1"/>
          </p:cNvSpPr>
          <p:nvPr>
            <p:ph idx="1"/>
          </p:nvPr>
        </p:nvSpPr>
        <p:spPr>
          <a:xfrm>
            <a:off x="1000737" y="2718033"/>
            <a:ext cx="6440298" cy="2944536"/>
          </a:xfrm>
        </p:spPr>
        <p:txBody>
          <a:bodyPr>
            <a:normAutofit/>
          </a:bodyPr>
          <a:lstStyle/>
          <a:p>
            <a:r>
              <a:rPr lang="en-GB" dirty="0"/>
              <a:t>The following window will be displayed on the screen. Set the Angel to 20. </a:t>
            </a:r>
          </a:p>
          <a:p>
            <a:r>
              <a:rPr lang="en-GB" dirty="0"/>
              <a:t>Click on the Rotate button. Note that the whole image is now rotated. </a:t>
            </a:r>
          </a:p>
          <a:p>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105</a:t>
            </a:fld>
            <a:endParaRPr lang="en-GB"/>
          </a:p>
        </p:txBody>
      </p:sp>
      <p:pic>
        <p:nvPicPr>
          <p:cNvPr id="5" name="Picture 4"/>
          <p:cNvPicPr/>
          <p:nvPr/>
        </p:nvPicPr>
        <p:blipFill>
          <a:blip r:embed="rId2"/>
          <a:stretch>
            <a:fillRect/>
          </a:stretch>
        </p:blipFill>
        <p:spPr>
          <a:xfrm>
            <a:off x="7441035" y="2860674"/>
            <a:ext cx="3514725" cy="2533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432565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Convert a drawn image to a raster layer. </a:t>
            </a:r>
            <a:br>
              <a:rPr lang="en-GB" dirty="0"/>
            </a:br>
            <a:endParaRPr lang="en-GB" dirty="0"/>
          </a:p>
        </p:txBody>
      </p:sp>
      <p:sp>
        <p:nvSpPr>
          <p:cNvPr id="3" name="Content Placeholder 2"/>
          <p:cNvSpPr>
            <a:spLocks noGrp="1"/>
          </p:cNvSpPr>
          <p:nvPr>
            <p:ph idx="1"/>
          </p:nvPr>
        </p:nvSpPr>
        <p:spPr/>
        <p:txBody>
          <a:bodyPr/>
          <a:lstStyle/>
          <a:p>
            <a:r>
              <a:rPr lang="en-GB" dirty="0"/>
              <a:t>Click on the </a:t>
            </a:r>
            <a:r>
              <a:rPr lang="en-GB" b="1" dirty="0"/>
              <a:t>File </a:t>
            </a:r>
            <a:r>
              <a:rPr lang="en-GB" dirty="0"/>
              <a:t>button and select the </a:t>
            </a:r>
            <a:r>
              <a:rPr lang="en-GB" b="1" dirty="0"/>
              <a:t>Open </a:t>
            </a:r>
            <a:r>
              <a:rPr lang="en-GB" dirty="0"/>
              <a:t>option. </a:t>
            </a:r>
          </a:p>
          <a:p>
            <a:r>
              <a:rPr lang="en-GB" dirty="0"/>
              <a:t>Open the face image.</a:t>
            </a:r>
          </a:p>
        </p:txBody>
      </p:sp>
      <p:sp>
        <p:nvSpPr>
          <p:cNvPr id="4" name="Slide Number Placeholder 3"/>
          <p:cNvSpPr>
            <a:spLocks noGrp="1"/>
          </p:cNvSpPr>
          <p:nvPr>
            <p:ph type="sldNum" sz="quarter" idx="12"/>
          </p:nvPr>
        </p:nvSpPr>
        <p:spPr/>
        <p:txBody>
          <a:bodyPr/>
          <a:lstStyle/>
          <a:p>
            <a:fld id="{0077BB54-69D4-432A-8628-BCDA5F963BED}" type="slidenum">
              <a:rPr lang="en-GB" smtClean="0"/>
              <a:t>106</a:t>
            </a:fld>
            <a:endParaRPr lang="en-GB"/>
          </a:p>
        </p:txBody>
      </p:sp>
      <p:pic>
        <p:nvPicPr>
          <p:cNvPr id="5" name="Picture 4"/>
          <p:cNvPicPr/>
          <p:nvPr/>
        </p:nvPicPr>
        <p:blipFill>
          <a:blip r:embed="rId2"/>
          <a:stretch>
            <a:fillRect/>
          </a:stretch>
        </p:blipFill>
        <p:spPr>
          <a:xfrm>
            <a:off x="8295473" y="2163398"/>
            <a:ext cx="2747991" cy="3712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26203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Convert a drawn image to a raster layer. </a:t>
            </a:r>
            <a:br>
              <a:rPr lang="en-GB" dirty="0"/>
            </a:br>
            <a:endParaRPr lang="en-GB" dirty="0"/>
          </a:p>
        </p:txBody>
      </p:sp>
      <p:sp>
        <p:nvSpPr>
          <p:cNvPr id="3" name="Content Placeholder 2"/>
          <p:cNvSpPr>
            <a:spLocks noGrp="1"/>
          </p:cNvSpPr>
          <p:nvPr>
            <p:ph idx="1"/>
          </p:nvPr>
        </p:nvSpPr>
        <p:spPr>
          <a:xfrm>
            <a:off x="1295401" y="2556932"/>
            <a:ext cx="5625516" cy="3318936"/>
          </a:xfrm>
        </p:spPr>
        <p:txBody>
          <a:bodyPr/>
          <a:lstStyle/>
          <a:p>
            <a:r>
              <a:rPr lang="en-GB" dirty="0"/>
              <a:t>Click on the </a:t>
            </a:r>
            <a:r>
              <a:rPr lang="en-GB" b="1" dirty="0"/>
              <a:t>File</a:t>
            </a:r>
            <a:r>
              <a:rPr lang="en-GB" dirty="0"/>
              <a:t> button and select the </a:t>
            </a:r>
            <a:r>
              <a:rPr lang="en-GB" b="1" dirty="0"/>
              <a:t>Export As </a:t>
            </a:r>
            <a:r>
              <a:rPr lang="en-GB" dirty="0"/>
              <a:t>option from the drop down menu.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107</a:t>
            </a:fld>
            <a:endParaRPr lang="en-GB"/>
          </a:p>
        </p:txBody>
      </p:sp>
      <p:pic>
        <p:nvPicPr>
          <p:cNvPr id="5" name="Picture 4"/>
          <p:cNvPicPr/>
          <p:nvPr/>
        </p:nvPicPr>
        <p:blipFill rotWithShape="1">
          <a:blip r:embed="rId2"/>
          <a:srcRect r="67344" b="30662"/>
          <a:stretch/>
        </p:blipFill>
        <p:spPr>
          <a:xfrm>
            <a:off x="7512538" y="2463800"/>
            <a:ext cx="3274465" cy="3212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421833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Convert a drawn image to a raster layer. </a:t>
            </a:r>
            <a:br>
              <a:rPr lang="en-GB" dirty="0"/>
            </a:br>
            <a:endParaRPr lang="en-GB" dirty="0"/>
          </a:p>
        </p:txBody>
      </p:sp>
      <p:sp>
        <p:nvSpPr>
          <p:cNvPr id="3" name="Content Placeholder 2"/>
          <p:cNvSpPr>
            <a:spLocks noGrp="1"/>
          </p:cNvSpPr>
          <p:nvPr>
            <p:ph idx="1"/>
          </p:nvPr>
        </p:nvSpPr>
        <p:spPr>
          <a:xfrm>
            <a:off x="1277922" y="2556932"/>
            <a:ext cx="9601196" cy="3318936"/>
          </a:xfrm>
        </p:spPr>
        <p:txBody>
          <a:bodyPr/>
          <a:lstStyle/>
          <a:p>
            <a:r>
              <a:rPr lang="en-GB" dirty="0"/>
              <a:t>This will display the Export Image window. </a:t>
            </a:r>
          </a:p>
        </p:txBody>
      </p:sp>
      <p:sp>
        <p:nvSpPr>
          <p:cNvPr id="4" name="Slide Number Placeholder 3"/>
          <p:cNvSpPr>
            <a:spLocks noGrp="1"/>
          </p:cNvSpPr>
          <p:nvPr>
            <p:ph type="sldNum" sz="quarter" idx="12"/>
          </p:nvPr>
        </p:nvSpPr>
        <p:spPr/>
        <p:txBody>
          <a:bodyPr/>
          <a:lstStyle/>
          <a:p>
            <a:fld id="{0077BB54-69D4-432A-8628-BCDA5F963BED}" type="slidenum">
              <a:rPr lang="en-GB" smtClean="0"/>
              <a:t>108</a:t>
            </a:fld>
            <a:endParaRPr lang="en-GB"/>
          </a:p>
        </p:txBody>
      </p:sp>
      <p:pic>
        <p:nvPicPr>
          <p:cNvPr id="5" name="Picture 4"/>
          <p:cNvPicPr/>
          <p:nvPr/>
        </p:nvPicPr>
        <p:blipFill>
          <a:blip r:embed="rId2"/>
          <a:stretch>
            <a:fillRect/>
          </a:stretch>
        </p:blipFill>
        <p:spPr>
          <a:xfrm>
            <a:off x="7147419" y="1926125"/>
            <a:ext cx="3019335" cy="3810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599726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Convert a drawn image to a raster layer. </a:t>
            </a:r>
            <a:br>
              <a:rPr lang="en-GB" dirty="0"/>
            </a:br>
            <a:endParaRPr lang="en-GB" dirty="0"/>
          </a:p>
        </p:txBody>
      </p:sp>
      <p:sp>
        <p:nvSpPr>
          <p:cNvPr id="3" name="Content Placeholder 2"/>
          <p:cNvSpPr>
            <a:spLocks noGrp="1"/>
          </p:cNvSpPr>
          <p:nvPr>
            <p:ph idx="1"/>
          </p:nvPr>
        </p:nvSpPr>
        <p:spPr/>
        <p:txBody>
          <a:bodyPr>
            <a:normAutofit fontScale="92500" lnSpcReduction="10000"/>
          </a:bodyPr>
          <a:lstStyle/>
          <a:p>
            <a:r>
              <a:rPr lang="en-GB" dirty="0"/>
              <a:t>Type rasterlayer.jpg in the box next to Name.</a:t>
            </a:r>
          </a:p>
          <a:p>
            <a:endParaRPr lang="en-GB" dirty="0"/>
          </a:p>
          <a:p>
            <a:endParaRPr lang="en-GB" dirty="0"/>
          </a:p>
          <a:p>
            <a:r>
              <a:rPr lang="en-GB" dirty="0"/>
              <a:t>Select the destination folder. Click on the Export button. </a:t>
            </a:r>
          </a:p>
          <a:p>
            <a:r>
              <a:rPr lang="en-GB" dirty="0"/>
              <a:t>The Export Image as JPEG window will appear. </a:t>
            </a:r>
          </a:p>
          <a:p>
            <a:r>
              <a:rPr lang="en-GB" dirty="0"/>
              <a:t>Click on the Export Button again. </a:t>
            </a:r>
          </a:p>
          <a:p>
            <a:r>
              <a:rPr lang="en-GB" dirty="0"/>
              <a:t>The drawn image is now saved in a raster format.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109</a:t>
            </a:fld>
            <a:endParaRPr lang="en-GB"/>
          </a:p>
        </p:txBody>
      </p:sp>
      <p:pic>
        <p:nvPicPr>
          <p:cNvPr id="5" name="Picture 4"/>
          <p:cNvPicPr/>
          <p:nvPr/>
        </p:nvPicPr>
        <p:blipFill>
          <a:blip r:embed="rId2"/>
          <a:stretch>
            <a:fillRect/>
          </a:stretch>
        </p:blipFill>
        <p:spPr>
          <a:xfrm>
            <a:off x="2463050" y="3072130"/>
            <a:ext cx="5731510" cy="713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p:nvPr/>
        </p:nvPicPr>
        <p:blipFill>
          <a:blip r:embed="rId3"/>
          <a:stretch>
            <a:fillRect/>
          </a:stretch>
        </p:blipFill>
        <p:spPr>
          <a:xfrm>
            <a:off x="8925980" y="3252353"/>
            <a:ext cx="2071255" cy="2416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79788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Graphic Formats</a:t>
            </a:r>
          </a:p>
        </p:txBody>
      </p:sp>
      <p:sp>
        <p:nvSpPr>
          <p:cNvPr id="3" name="Content Placeholder 2"/>
          <p:cNvSpPr>
            <a:spLocks noGrp="1"/>
          </p:cNvSpPr>
          <p:nvPr>
            <p:ph idx="1"/>
          </p:nvPr>
        </p:nvSpPr>
        <p:spPr/>
        <p:txBody>
          <a:bodyPr>
            <a:normAutofit fontScale="92500"/>
          </a:bodyPr>
          <a:lstStyle/>
          <a:p>
            <a:r>
              <a:rPr lang="en-GB" dirty="0"/>
              <a:t>Vector graphics are composed of paths. Vector graphics  are more flexible than raster devices because they can be resized and stretched. In addition, images stored as vectors look better on devices (monitors and printers) with higher resolution, whereas bit-mapped images always appear the same regardless of a device's resolution. Note that most output devices, including dot-matrix printers, laser printers, and display monitors, are raster devices, while plotters are vector devices. </a:t>
            </a:r>
          </a:p>
          <a:p>
            <a:r>
              <a:rPr lang="en-GB" dirty="0"/>
              <a:t>Common vector images are pictures using Scalable Vector Graphics format (</a:t>
            </a:r>
            <a:r>
              <a:rPr lang="en-GB" dirty="0" err="1"/>
              <a:t>svg</a:t>
            </a:r>
            <a:r>
              <a:rPr lang="en-GB" dirty="0"/>
              <a:t>), Encapsulated PostScript (eps) and Enhanced Windows Metafile formats (</a:t>
            </a:r>
            <a:r>
              <a:rPr lang="en-GB" dirty="0" err="1"/>
              <a:t>wmf</a:t>
            </a:r>
            <a:r>
              <a:rPr lang="en-GB"/>
              <a:t>).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11</a:t>
            </a:fld>
            <a:endParaRPr lang="en-GB"/>
          </a:p>
        </p:txBody>
      </p:sp>
    </p:spTree>
    <p:extLst>
      <p:ext uri="{BB962C8B-B14F-4D97-AF65-F5344CB8AC3E}">
        <p14:creationId xmlns:p14="http://schemas.microsoft.com/office/powerpoint/2010/main" val="11241653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Create an animated gif from layers </a:t>
            </a:r>
            <a:br>
              <a:rPr lang="en-GB" dirty="0"/>
            </a:br>
            <a:endParaRPr lang="en-GB" dirty="0"/>
          </a:p>
        </p:txBody>
      </p:sp>
      <p:sp>
        <p:nvSpPr>
          <p:cNvPr id="3" name="Content Placeholder 2"/>
          <p:cNvSpPr>
            <a:spLocks noGrp="1"/>
          </p:cNvSpPr>
          <p:nvPr>
            <p:ph idx="1"/>
          </p:nvPr>
        </p:nvSpPr>
        <p:spPr>
          <a:xfrm>
            <a:off x="1295401" y="2556932"/>
            <a:ext cx="9601196" cy="3318936"/>
          </a:xfrm>
        </p:spPr>
        <p:txBody>
          <a:bodyPr>
            <a:normAutofit/>
          </a:bodyPr>
          <a:lstStyle/>
          <a:p>
            <a:r>
              <a:rPr lang="en-GB" dirty="0"/>
              <a:t>Open the </a:t>
            </a:r>
            <a:r>
              <a:rPr lang="en-GB" dirty="0" err="1"/>
              <a:t>text.xcf</a:t>
            </a:r>
            <a:r>
              <a:rPr lang="en-GB" dirty="0"/>
              <a:t>. The following window will appear.</a:t>
            </a:r>
          </a:p>
          <a:p>
            <a:r>
              <a:rPr lang="en-GB" dirty="0"/>
              <a:t>Click on the </a:t>
            </a:r>
            <a:r>
              <a:rPr lang="en-GB" b="1" dirty="0"/>
              <a:t>Windows</a:t>
            </a:r>
            <a:r>
              <a:rPr lang="en-GB" dirty="0"/>
              <a:t> menu and select </a:t>
            </a:r>
            <a:r>
              <a:rPr lang="en-GB" b="1" dirty="0" err="1"/>
              <a:t>Dockable</a:t>
            </a:r>
            <a:r>
              <a:rPr lang="en-GB" b="1" dirty="0"/>
              <a:t> Dialogs </a:t>
            </a:r>
            <a:r>
              <a:rPr lang="en-GB" dirty="0"/>
              <a:t>from the drop down menu. Then select the </a:t>
            </a:r>
            <a:r>
              <a:rPr lang="en-GB" b="1" dirty="0"/>
              <a:t>Layers</a:t>
            </a:r>
            <a:r>
              <a:rPr lang="en-GB" dirty="0"/>
              <a:t> option. </a:t>
            </a:r>
          </a:p>
          <a:p>
            <a:r>
              <a:rPr lang="en-GB" dirty="0"/>
              <a:t>The Layers window will be displayed. </a:t>
            </a:r>
          </a:p>
          <a:p>
            <a:endParaRPr lang="en-GB" dirty="0"/>
          </a:p>
          <a:p>
            <a:pPr marL="0" indent="0">
              <a:buNone/>
            </a:pPr>
            <a:r>
              <a:rPr lang="en-GB" dirty="0"/>
              <a:t>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110</a:t>
            </a:fld>
            <a:endParaRPr lang="en-GB"/>
          </a:p>
        </p:txBody>
      </p:sp>
      <p:pic>
        <p:nvPicPr>
          <p:cNvPr id="5" name="Picture 4"/>
          <p:cNvPicPr/>
          <p:nvPr/>
        </p:nvPicPr>
        <p:blipFill>
          <a:blip r:embed="rId2"/>
          <a:stretch>
            <a:fillRect/>
          </a:stretch>
        </p:blipFill>
        <p:spPr>
          <a:xfrm>
            <a:off x="6316909" y="4146297"/>
            <a:ext cx="4817593" cy="1776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882864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Create an animated gif from layers </a:t>
            </a:r>
            <a:br>
              <a:rPr lang="en-GB" dirty="0"/>
            </a:br>
            <a:endParaRPr lang="en-GB" dirty="0"/>
          </a:p>
        </p:txBody>
      </p:sp>
      <p:sp>
        <p:nvSpPr>
          <p:cNvPr id="3" name="Content Placeholder 2"/>
          <p:cNvSpPr>
            <a:spLocks noGrp="1"/>
          </p:cNvSpPr>
          <p:nvPr>
            <p:ph idx="1"/>
          </p:nvPr>
        </p:nvSpPr>
        <p:spPr>
          <a:xfrm>
            <a:off x="1295401" y="2556932"/>
            <a:ext cx="5373847" cy="3318936"/>
          </a:xfrm>
        </p:spPr>
        <p:txBody>
          <a:bodyPr/>
          <a:lstStyle/>
          <a:p>
            <a:r>
              <a:rPr lang="en-GB" dirty="0"/>
              <a:t>Double click on the Background from the Layers window and type (2000 </a:t>
            </a:r>
            <a:r>
              <a:rPr lang="en-GB" dirty="0" err="1"/>
              <a:t>ms</a:t>
            </a:r>
            <a:r>
              <a:rPr lang="en-GB" dirty="0"/>
              <a:t>).  </a:t>
            </a:r>
          </a:p>
        </p:txBody>
      </p:sp>
      <p:sp>
        <p:nvSpPr>
          <p:cNvPr id="4" name="Slide Number Placeholder 3"/>
          <p:cNvSpPr>
            <a:spLocks noGrp="1"/>
          </p:cNvSpPr>
          <p:nvPr>
            <p:ph type="sldNum" sz="quarter" idx="12"/>
          </p:nvPr>
        </p:nvSpPr>
        <p:spPr/>
        <p:txBody>
          <a:bodyPr/>
          <a:lstStyle/>
          <a:p>
            <a:fld id="{0077BB54-69D4-432A-8628-BCDA5F963BED}" type="slidenum">
              <a:rPr lang="en-GB" smtClean="0"/>
              <a:t>111</a:t>
            </a:fld>
            <a:endParaRPr lang="en-GB"/>
          </a:p>
        </p:txBody>
      </p:sp>
      <p:pic>
        <p:nvPicPr>
          <p:cNvPr id="5" name="Picture 4"/>
          <p:cNvPicPr/>
          <p:nvPr/>
        </p:nvPicPr>
        <p:blipFill>
          <a:blip r:embed="rId2"/>
          <a:stretch>
            <a:fillRect/>
          </a:stretch>
        </p:blipFill>
        <p:spPr>
          <a:xfrm>
            <a:off x="7516953" y="2627843"/>
            <a:ext cx="2905125" cy="3248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51826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Create an animated gif from layers </a:t>
            </a:r>
            <a:br>
              <a:rPr lang="en-GB" dirty="0"/>
            </a:br>
            <a:endParaRPr lang="en-GB" dirty="0"/>
          </a:p>
        </p:txBody>
      </p:sp>
      <p:sp>
        <p:nvSpPr>
          <p:cNvPr id="3" name="Content Placeholder 2"/>
          <p:cNvSpPr>
            <a:spLocks noGrp="1"/>
          </p:cNvSpPr>
          <p:nvPr>
            <p:ph idx="1"/>
          </p:nvPr>
        </p:nvSpPr>
        <p:spPr/>
        <p:txBody>
          <a:bodyPr/>
          <a:lstStyle/>
          <a:p>
            <a:r>
              <a:rPr lang="en-GB" dirty="0"/>
              <a:t>Click on </a:t>
            </a:r>
            <a:r>
              <a:rPr lang="en-GB" b="1" dirty="0"/>
              <a:t>Filters</a:t>
            </a:r>
            <a:r>
              <a:rPr lang="en-GB" dirty="0"/>
              <a:t> menu and select </a:t>
            </a:r>
            <a:r>
              <a:rPr lang="en-GB" b="1" dirty="0"/>
              <a:t>Animation</a:t>
            </a:r>
            <a:r>
              <a:rPr lang="en-GB" dirty="0"/>
              <a:t> from the drop down menu. Select Playback from the displayed options.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112</a:t>
            </a:fld>
            <a:endParaRPr lang="en-GB"/>
          </a:p>
        </p:txBody>
      </p:sp>
      <p:pic>
        <p:nvPicPr>
          <p:cNvPr id="5" name="Picture 4"/>
          <p:cNvPicPr/>
          <p:nvPr/>
        </p:nvPicPr>
        <p:blipFill rotWithShape="1">
          <a:blip r:embed="rId2"/>
          <a:srcRect r="40875" b="28083"/>
          <a:stretch/>
        </p:blipFill>
        <p:spPr>
          <a:xfrm>
            <a:off x="3639983" y="3358509"/>
            <a:ext cx="4912034" cy="2610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45274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Create an animated gif from layers </a:t>
            </a:r>
            <a:br>
              <a:rPr lang="en-GB" dirty="0"/>
            </a:br>
            <a:endParaRPr lang="en-GB" dirty="0"/>
          </a:p>
        </p:txBody>
      </p:sp>
      <p:sp>
        <p:nvSpPr>
          <p:cNvPr id="3" name="Content Placeholder 2"/>
          <p:cNvSpPr>
            <a:spLocks noGrp="1"/>
          </p:cNvSpPr>
          <p:nvPr>
            <p:ph idx="1"/>
          </p:nvPr>
        </p:nvSpPr>
        <p:spPr/>
        <p:txBody>
          <a:bodyPr/>
          <a:lstStyle/>
          <a:p>
            <a:r>
              <a:rPr lang="en-GB" dirty="0"/>
              <a:t>The following window will appear.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113</a:t>
            </a:fld>
            <a:endParaRPr lang="en-GB"/>
          </a:p>
        </p:txBody>
      </p:sp>
      <p:pic>
        <p:nvPicPr>
          <p:cNvPr id="5" name="Picture 4"/>
          <p:cNvPicPr/>
          <p:nvPr/>
        </p:nvPicPr>
        <p:blipFill>
          <a:blip r:embed="rId2"/>
          <a:stretch>
            <a:fillRect/>
          </a:stretch>
        </p:blipFill>
        <p:spPr>
          <a:xfrm>
            <a:off x="6253896" y="1859589"/>
            <a:ext cx="4753437" cy="40628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027256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Create an animated gif from layers </a:t>
            </a:r>
            <a:br>
              <a:rPr lang="en-GB" dirty="0"/>
            </a:br>
            <a:endParaRPr lang="en-GB" dirty="0"/>
          </a:p>
        </p:txBody>
      </p:sp>
      <p:sp>
        <p:nvSpPr>
          <p:cNvPr id="3" name="Content Placeholder 2"/>
          <p:cNvSpPr>
            <a:spLocks noGrp="1"/>
          </p:cNvSpPr>
          <p:nvPr>
            <p:ph idx="1"/>
          </p:nvPr>
        </p:nvSpPr>
        <p:spPr>
          <a:xfrm>
            <a:off x="1295401" y="2556932"/>
            <a:ext cx="5180900" cy="3318936"/>
          </a:xfrm>
        </p:spPr>
        <p:txBody>
          <a:bodyPr/>
          <a:lstStyle/>
          <a:p>
            <a:r>
              <a:rPr lang="en-GB" dirty="0"/>
              <a:t>Click on Play button and notice that you start seeing the animated text. </a:t>
            </a:r>
          </a:p>
          <a:p>
            <a:r>
              <a:rPr lang="en-GB" dirty="0"/>
              <a:t>Click on the Close button. </a:t>
            </a:r>
          </a:p>
          <a:p>
            <a:r>
              <a:rPr lang="en-GB" dirty="0"/>
              <a:t>Click on File menu and select Export As from the drop down menu.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114</a:t>
            </a:fld>
            <a:endParaRPr lang="en-GB"/>
          </a:p>
        </p:txBody>
      </p:sp>
      <p:pic>
        <p:nvPicPr>
          <p:cNvPr id="5" name="Picture 4"/>
          <p:cNvPicPr/>
          <p:nvPr/>
        </p:nvPicPr>
        <p:blipFill rotWithShape="1">
          <a:blip r:embed="rId2"/>
          <a:srcRect r="75502" b="46132"/>
          <a:stretch/>
        </p:blipFill>
        <p:spPr>
          <a:xfrm>
            <a:off x="6744749" y="2556932"/>
            <a:ext cx="3292869" cy="28791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95281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Create an animated gif from layers </a:t>
            </a:r>
            <a:br>
              <a:rPr lang="en-GB" dirty="0"/>
            </a:br>
            <a:endParaRPr lang="en-GB" dirty="0"/>
          </a:p>
        </p:txBody>
      </p:sp>
      <p:sp>
        <p:nvSpPr>
          <p:cNvPr id="3" name="Content Placeholder 2"/>
          <p:cNvSpPr>
            <a:spLocks noGrp="1"/>
          </p:cNvSpPr>
          <p:nvPr>
            <p:ph idx="1"/>
          </p:nvPr>
        </p:nvSpPr>
        <p:spPr/>
        <p:txBody>
          <a:bodyPr/>
          <a:lstStyle/>
          <a:p>
            <a:r>
              <a:rPr lang="en-GB" dirty="0"/>
              <a:t>Type Gimp.gif in the box next to Name. Then select the destination folder. </a:t>
            </a:r>
          </a:p>
          <a:p>
            <a:endParaRPr lang="en-GB" dirty="0"/>
          </a:p>
          <a:p>
            <a:endParaRPr lang="en-GB" dirty="0"/>
          </a:p>
          <a:p>
            <a:r>
              <a:rPr lang="en-GB" dirty="0"/>
              <a:t>Click on the Export Button. </a:t>
            </a:r>
          </a:p>
          <a:p>
            <a:r>
              <a:rPr lang="en-GB" dirty="0"/>
              <a:t>Tick the checkbox next to As Animation.</a:t>
            </a:r>
          </a:p>
          <a:p>
            <a:r>
              <a:rPr lang="en-GB" dirty="0"/>
              <a:t>Click on the Export button. </a:t>
            </a:r>
          </a:p>
          <a:p>
            <a:pPr marL="0" indent="0">
              <a:buNone/>
            </a:pPr>
            <a:endParaRPr lang="en-GB" dirty="0"/>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115</a:t>
            </a:fld>
            <a:endParaRPr lang="en-GB"/>
          </a:p>
        </p:txBody>
      </p:sp>
      <p:pic>
        <p:nvPicPr>
          <p:cNvPr id="5" name="Picture 4"/>
          <p:cNvPicPr/>
          <p:nvPr/>
        </p:nvPicPr>
        <p:blipFill>
          <a:blip r:embed="rId2"/>
          <a:stretch>
            <a:fillRect/>
          </a:stretch>
        </p:blipFill>
        <p:spPr>
          <a:xfrm>
            <a:off x="1629950" y="3208442"/>
            <a:ext cx="5731510" cy="651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p:nvPr/>
        </p:nvPicPr>
        <p:blipFill>
          <a:blip r:embed="rId3"/>
          <a:stretch>
            <a:fillRect/>
          </a:stretch>
        </p:blipFill>
        <p:spPr>
          <a:xfrm>
            <a:off x="7959054" y="3208442"/>
            <a:ext cx="3195205" cy="2918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52567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Text manipulation – Font Size</a:t>
            </a:r>
          </a:p>
        </p:txBody>
      </p:sp>
      <p:sp>
        <p:nvSpPr>
          <p:cNvPr id="3" name="Content Placeholder 2"/>
          <p:cNvSpPr>
            <a:spLocks noGrp="1"/>
          </p:cNvSpPr>
          <p:nvPr>
            <p:ph idx="1"/>
          </p:nvPr>
        </p:nvSpPr>
        <p:spPr/>
        <p:txBody>
          <a:bodyPr/>
          <a:lstStyle/>
          <a:p>
            <a:r>
              <a:rPr lang="en-GB" dirty="0"/>
              <a:t>Open the </a:t>
            </a:r>
            <a:r>
              <a:rPr lang="en-GB" dirty="0" err="1"/>
              <a:t>text.xcf</a:t>
            </a:r>
            <a:r>
              <a:rPr lang="en-GB" dirty="0"/>
              <a:t> opened earlier on. Display the Toolbox. </a:t>
            </a:r>
          </a:p>
          <a:p>
            <a:r>
              <a:rPr lang="en-GB" dirty="0"/>
              <a:t>Click on the text tool from the toolbox. </a:t>
            </a:r>
          </a:p>
          <a:p>
            <a:r>
              <a:rPr lang="en-GB" dirty="0"/>
              <a:t>Double click on the text </a:t>
            </a:r>
            <a:r>
              <a:rPr lang="en-GB" i="1" dirty="0"/>
              <a:t>Gimp. </a:t>
            </a:r>
          </a:p>
          <a:p>
            <a:r>
              <a:rPr lang="en-GB" dirty="0"/>
              <a:t>Type 110 instead of 72 in the size box and press the Enter key. </a:t>
            </a:r>
          </a:p>
          <a:p>
            <a:endParaRPr lang="en-GB" dirty="0"/>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116</a:t>
            </a:fld>
            <a:endParaRPr lang="en-GB"/>
          </a:p>
        </p:txBody>
      </p:sp>
      <p:grpSp>
        <p:nvGrpSpPr>
          <p:cNvPr id="5" name="Group 4"/>
          <p:cNvGrpSpPr/>
          <p:nvPr/>
        </p:nvGrpSpPr>
        <p:grpSpPr>
          <a:xfrm>
            <a:off x="5465618" y="2318381"/>
            <a:ext cx="1742549" cy="506030"/>
            <a:chOff x="2903220" y="3674325"/>
            <a:chExt cx="2243651" cy="506080"/>
          </a:xfrm>
        </p:grpSpPr>
        <p:sp>
          <p:nvSpPr>
            <p:cNvPr id="6" name="Rectangle 5"/>
            <p:cNvSpPr/>
            <p:nvPr/>
          </p:nvSpPr>
          <p:spPr>
            <a:xfrm>
              <a:off x="2903220" y="3956025"/>
              <a:ext cx="50673" cy="224380"/>
            </a:xfrm>
            <a:prstGeom prst="rect">
              <a:avLst/>
            </a:prstGeom>
            <a:ln>
              <a:noFill/>
            </a:ln>
          </p:spPr>
          <p:txBody>
            <a:bodyPr vert="horz" lIns="0" tIns="0" rIns="0" bIns="0" rtlCol="0">
              <a:noAutofit/>
            </a:bodyPr>
            <a:lstStyle/>
            <a:p>
              <a:pPr marL="6350" marR="159385" indent="-6350">
                <a:lnSpc>
                  <a:spcPct val="107000"/>
                </a:lnSpc>
                <a:spcAft>
                  <a:spcPts val="800"/>
                </a:spcAft>
              </a:pPr>
              <a:r>
                <a:rPr lang="en-GB" sz="1200">
                  <a:solidFill>
                    <a:srgbClr val="000000"/>
                  </a:solidFill>
                  <a:effectLst/>
                  <a:latin typeface="Times New Roman" panose="02020603050405020304" pitchFamily="18" charset="0"/>
                  <a:ea typeface="Times New Roman" panose="02020603050405020304" pitchFamily="18" charset="0"/>
                </a:rPr>
                <a:t> </a:t>
              </a:r>
            </a:p>
          </p:txBody>
        </p:sp>
        <p:pic>
          <p:nvPicPr>
            <p:cNvPr id="8" name="Picture 7"/>
            <p:cNvPicPr/>
            <p:nvPr/>
          </p:nvPicPr>
          <p:blipFill>
            <a:blip r:embed="rId2"/>
            <a:stretch>
              <a:fillRect/>
            </a:stretch>
          </p:blipFill>
          <p:spPr>
            <a:xfrm>
              <a:off x="4680146" y="3674325"/>
              <a:ext cx="466725" cy="381000"/>
            </a:xfrm>
            <a:prstGeom prst="rect">
              <a:avLst/>
            </a:prstGeom>
          </p:spPr>
        </p:pic>
      </p:grpSp>
      <p:pic>
        <p:nvPicPr>
          <p:cNvPr id="9" name="Picture 8"/>
          <p:cNvPicPr/>
          <p:nvPr/>
        </p:nvPicPr>
        <p:blipFill>
          <a:blip r:embed="rId3"/>
          <a:stretch>
            <a:fillRect/>
          </a:stretch>
        </p:blipFill>
        <p:spPr>
          <a:xfrm>
            <a:off x="6845681" y="4630304"/>
            <a:ext cx="4138179" cy="1338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360881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Text manipulation – Font type</a:t>
            </a:r>
          </a:p>
        </p:txBody>
      </p:sp>
      <p:sp>
        <p:nvSpPr>
          <p:cNvPr id="3" name="Content Placeholder 2"/>
          <p:cNvSpPr>
            <a:spLocks noGrp="1"/>
          </p:cNvSpPr>
          <p:nvPr>
            <p:ph idx="1"/>
          </p:nvPr>
        </p:nvSpPr>
        <p:spPr>
          <a:xfrm>
            <a:off x="1295401" y="2556932"/>
            <a:ext cx="3821883" cy="3318936"/>
          </a:xfrm>
        </p:spPr>
        <p:txBody>
          <a:bodyPr/>
          <a:lstStyle/>
          <a:p>
            <a:r>
              <a:rPr lang="en-GB" dirty="0"/>
              <a:t>Select the text </a:t>
            </a:r>
            <a:r>
              <a:rPr lang="en-GB" i="1" dirty="0"/>
              <a:t>GIMP. </a:t>
            </a:r>
            <a:endParaRPr lang="en-GB" dirty="0"/>
          </a:p>
          <a:p>
            <a:r>
              <a:rPr lang="en-GB" dirty="0"/>
              <a:t>Type </a:t>
            </a:r>
            <a:r>
              <a:rPr lang="en-GB" i="1" dirty="0"/>
              <a:t>Arial Bold Condensed</a:t>
            </a:r>
            <a:r>
              <a:rPr lang="en-GB" dirty="0"/>
              <a:t> as the font type.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117</a:t>
            </a:fld>
            <a:endParaRPr lang="en-GB"/>
          </a:p>
        </p:txBody>
      </p:sp>
      <p:pic>
        <p:nvPicPr>
          <p:cNvPr id="5" name="Picture 4"/>
          <p:cNvPicPr/>
          <p:nvPr/>
        </p:nvPicPr>
        <p:blipFill>
          <a:blip r:embed="rId2"/>
          <a:stretch>
            <a:fillRect/>
          </a:stretch>
        </p:blipFill>
        <p:spPr>
          <a:xfrm>
            <a:off x="5318151" y="2604452"/>
            <a:ext cx="5731510" cy="3223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250397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Text manipulation – Font Colour</a:t>
            </a:r>
          </a:p>
        </p:txBody>
      </p:sp>
      <p:sp>
        <p:nvSpPr>
          <p:cNvPr id="3" name="Content Placeholder 2"/>
          <p:cNvSpPr>
            <a:spLocks noGrp="1"/>
          </p:cNvSpPr>
          <p:nvPr>
            <p:ph idx="1"/>
          </p:nvPr>
        </p:nvSpPr>
        <p:spPr>
          <a:xfrm>
            <a:off x="1295401" y="2556932"/>
            <a:ext cx="4459447" cy="3318936"/>
          </a:xfrm>
        </p:spPr>
        <p:txBody>
          <a:bodyPr/>
          <a:lstStyle/>
          <a:p>
            <a:r>
              <a:rPr lang="en-GB" dirty="0"/>
              <a:t>Highlight the word GIMP and click on the red box.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118</a:t>
            </a:fld>
            <a:endParaRPr lang="en-GB"/>
          </a:p>
        </p:txBody>
      </p:sp>
      <p:pic>
        <p:nvPicPr>
          <p:cNvPr id="5" name="Picture 4"/>
          <p:cNvPicPr/>
          <p:nvPr/>
        </p:nvPicPr>
        <p:blipFill rotWithShape="1">
          <a:blip r:embed="rId2"/>
          <a:srcRect r="43232" b="22282"/>
          <a:stretch/>
        </p:blipFill>
        <p:spPr>
          <a:xfrm>
            <a:off x="6095999" y="2445126"/>
            <a:ext cx="4978573" cy="3523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731690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Text manipulation – Font Colour</a:t>
            </a:r>
          </a:p>
        </p:txBody>
      </p:sp>
      <p:sp>
        <p:nvSpPr>
          <p:cNvPr id="3" name="Content Placeholder 2"/>
          <p:cNvSpPr>
            <a:spLocks noGrp="1"/>
          </p:cNvSpPr>
          <p:nvPr>
            <p:ph idx="1"/>
          </p:nvPr>
        </p:nvSpPr>
        <p:spPr>
          <a:xfrm>
            <a:off x="1295401" y="2556932"/>
            <a:ext cx="5340291" cy="3318936"/>
          </a:xfrm>
        </p:spPr>
        <p:txBody>
          <a:bodyPr/>
          <a:lstStyle/>
          <a:p>
            <a:r>
              <a:rPr lang="en-GB" dirty="0"/>
              <a:t>This will display the Change Colour window. Apply the following settings. Then click on the OK button.</a:t>
            </a:r>
          </a:p>
        </p:txBody>
      </p:sp>
      <p:sp>
        <p:nvSpPr>
          <p:cNvPr id="4" name="Slide Number Placeholder 3"/>
          <p:cNvSpPr>
            <a:spLocks noGrp="1"/>
          </p:cNvSpPr>
          <p:nvPr>
            <p:ph type="sldNum" sz="quarter" idx="12"/>
          </p:nvPr>
        </p:nvSpPr>
        <p:spPr/>
        <p:txBody>
          <a:bodyPr/>
          <a:lstStyle/>
          <a:p>
            <a:fld id="{0077BB54-69D4-432A-8628-BCDA5F963BED}" type="slidenum">
              <a:rPr lang="en-GB" smtClean="0"/>
              <a:t>119</a:t>
            </a:fld>
            <a:endParaRPr lang="en-GB"/>
          </a:p>
        </p:txBody>
      </p:sp>
      <p:pic>
        <p:nvPicPr>
          <p:cNvPr id="5" name="Picture 4"/>
          <p:cNvPicPr/>
          <p:nvPr/>
        </p:nvPicPr>
        <p:blipFill>
          <a:blip r:embed="rId2"/>
          <a:stretch>
            <a:fillRect/>
          </a:stretch>
        </p:blipFill>
        <p:spPr>
          <a:xfrm>
            <a:off x="6810372" y="2255309"/>
            <a:ext cx="4086225" cy="3667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6462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Graphic Formats</a:t>
            </a:r>
          </a:p>
        </p:txBody>
      </p:sp>
      <p:pic>
        <p:nvPicPr>
          <p:cNvPr id="4098" name="Picture 2" descr="Raster vs. Vector: what&amp;#39;s the difference? | Blog | Sticker Mu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87756" y="2460756"/>
            <a:ext cx="7016488" cy="35082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0077BB54-69D4-432A-8628-BCDA5F963BED}" type="slidenum">
              <a:rPr lang="en-GB" smtClean="0"/>
              <a:t>12</a:t>
            </a:fld>
            <a:endParaRPr lang="en-GB"/>
          </a:p>
        </p:txBody>
      </p:sp>
    </p:spTree>
    <p:extLst>
      <p:ext uri="{BB962C8B-B14F-4D97-AF65-F5344CB8AC3E}">
        <p14:creationId xmlns:p14="http://schemas.microsoft.com/office/powerpoint/2010/main" val="30996370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Bold, Italic, Underline and Strikethrough </a:t>
            </a:r>
          </a:p>
        </p:txBody>
      </p:sp>
      <p:sp>
        <p:nvSpPr>
          <p:cNvPr id="3" name="Content Placeholder 2"/>
          <p:cNvSpPr>
            <a:spLocks noGrp="1"/>
          </p:cNvSpPr>
          <p:nvPr>
            <p:ph idx="1"/>
          </p:nvPr>
        </p:nvSpPr>
        <p:spPr>
          <a:xfrm>
            <a:off x="1295401" y="2556932"/>
            <a:ext cx="4476225" cy="3318936"/>
          </a:xfrm>
        </p:spPr>
        <p:txBody>
          <a:bodyPr/>
          <a:lstStyle/>
          <a:p>
            <a:r>
              <a:rPr lang="en-GB" dirty="0"/>
              <a:t>Highlight the word </a:t>
            </a:r>
            <a:r>
              <a:rPr lang="en-GB" i="1" dirty="0"/>
              <a:t>GIMP</a:t>
            </a:r>
            <a:r>
              <a:rPr lang="en-GB" dirty="0"/>
              <a:t> and select Bold.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120</a:t>
            </a:fld>
            <a:endParaRPr lang="en-GB"/>
          </a:p>
        </p:txBody>
      </p:sp>
      <p:pic>
        <p:nvPicPr>
          <p:cNvPr id="5" name="Picture 4"/>
          <p:cNvPicPr/>
          <p:nvPr/>
        </p:nvPicPr>
        <p:blipFill rotWithShape="1">
          <a:blip r:embed="rId2"/>
          <a:srcRect r="43050" b="25504"/>
          <a:stretch/>
        </p:blipFill>
        <p:spPr>
          <a:xfrm>
            <a:off x="5953330" y="2556932"/>
            <a:ext cx="5030529" cy="3243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3650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Bold, Italic, Underline and Strikethrough </a:t>
            </a:r>
          </a:p>
        </p:txBody>
      </p:sp>
      <p:sp>
        <p:nvSpPr>
          <p:cNvPr id="3" name="Content Placeholder 2"/>
          <p:cNvSpPr>
            <a:spLocks noGrp="1"/>
          </p:cNvSpPr>
          <p:nvPr>
            <p:ph idx="1"/>
          </p:nvPr>
        </p:nvSpPr>
        <p:spPr>
          <a:xfrm>
            <a:off x="1295401" y="2556932"/>
            <a:ext cx="4585282" cy="3318936"/>
          </a:xfrm>
        </p:spPr>
        <p:txBody>
          <a:bodyPr/>
          <a:lstStyle/>
          <a:p>
            <a:r>
              <a:rPr lang="en-GB" dirty="0"/>
              <a:t>Now select Italic. The word is displayed in Italic.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121</a:t>
            </a:fld>
            <a:endParaRPr lang="en-GB"/>
          </a:p>
        </p:txBody>
      </p:sp>
      <p:pic>
        <p:nvPicPr>
          <p:cNvPr id="5" name="Picture 4"/>
          <p:cNvPicPr/>
          <p:nvPr/>
        </p:nvPicPr>
        <p:blipFill rotWithShape="1">
          <a:blip r:embed="rId2"/>
          <a:srcRect r="43594" b="25504"/>
          <a:stretch/>
        </p:blipFill>
        <p:spPr>
          <a:xfrm>
            <a:off x="6095999" y="2549034"/>
            <a:ext cx="4812319" cy="3419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50039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Bold, Italic, Underline and Strikethrough </a:t>
            </a:r>
          </a:p>
        </p:txBody>
      </p:sp>
      <p:sp>
        <p:nvSpPr>
          <p:cNvPr id="3" name="Content Placeholder 2"/>
          <p:cNvSpPr>
            <a:spLocks noGrp="1"/>
          </p:cNvSpPr>
          <p:nvPr>
            <p:ph idx="1"/>
          </p:nvPr>
        </p:nvSpPr>
        <p:spPr>
          <a:xfrm>
            <a:off x="1298898" y="2556931"/>
            <a:ext cx="4204280" cy="3318936"/>
          </a:xfrm>
        </p:spPr>
        <p:txBody>
          <a:bodyPr>
            <a:normAutofit/>
          </a:bodyPr>
          <a:lstStyle/>
          <a:p>
            <a:r>
              <a:rPr lang="en-GB" dirty="0"/>
              <a:t>Now select Underline. The word is displayed in Underline.</a:t>
            </a:r>
          </a:p>
          <a:p>
            <a:r>
              <a:rPr lang="en-GB" dirty="0"/>
              <a:t>Close the file without saving any changes. </a:t>
            </a:r>
          </a:p>
          <a:p>
            <a:pPr marL="0" indent="0">
              <a:buNone/>
            </a:pPr>
            <a:endParaRPr lang="en-GB" dirty="0"/>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122</a:t>
            </a:fld>
            <a:endParaRPr lang="en-GB"/>
          </a:p>
        </p:txBody>
      </p:sp>
      <p:pic>
        <p:nvPicPr>
          <p:cNvPr id="5" name="Picture 4"/>
          <p:cNvPicPr/>
          <p:nvPr/>
        </p:nvPicPr>
        <p:blipFill rotWithShape="1">
          <a:blip r:embed="rId2"/>
          <a:srcRect r="43775" b="21636"/>
          <a:stretch/>
        </p:blipFill>
        <p:spPr>
          <a:xfrm>
            <a:off x="6219360" y="2833730"/>
            <a:ext cx="4677237" cy="2765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238231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Align Text </a:t>
            </a:r>
          </a:p>
        </p:txBody>
      </p:sp>
      <p:sp>
        <p:nvSpPr>
          <p:cNvPr id="3" name="Content Placeholder 2"/>
          <p:cNvSpPr>
            <a:spLocks noGrp="1"/>
          </p:cNvSpPr>
          <p:nvPr>
            <p:ph idx="1"/>
          </p:nvPr>
        </p:nvSpPr>
        <p:spPr/>
        <p:txBody>
          <a:bodyPr/>
          <a:lstStyle/>
          <a:p>
            <a:r>
              <a:rPr lang="en-GB" dirty="0"/>
              <a:t>Open the </a:t>
            </a:r>
            <a:r>
              <a:rPr lang="en-GB" i="1" dirty="0" err="1"/>
              <a:t>definition.xcf</a:t>
            </a:r>
            <a:r>
              <a:rPr lang="en-GB" dirty="0"/>
              <a:t> file.  </a:t>
            </a:r>
          </a:p>
          <a:p>
            <a:r>
              <a:rPr lang="en-GB" dirty="0"/>
              <a:t>Display the toolbox and the tool options window. </a:t>
            </a:r>
          </a:p>
          <a:p>
            <a:r>
              <a:rPr lang="en-GB" dirty="0"/>
              <a:t>To display the Toolbox click on the Tools menu button and select the Toolbox option. </a:t>
            </a:r>
          </a:p>
          <a:p>
            <a:r>
              <a:rPr lang="en-GB" dirty="0"/>
              <a:t>To display the Option tools click on the Windows menu and choose </a:t>
            </a:r>
            <a:r>
              <a:rPr lang="en-GB" dirty="0" err="1"/>
              <a:t>Dockable</a:t>
            </a:r>
            <a:r>
              <a:rPr lang="en-GB" dirty="0"/>
              <a:t> Dialogs from the drop down menu. Click on the Tool options from the displayed options. </a:t>
            </a:r>
          </a:p>
          <a:p>
            <a:pPr marL="0" indent="0">
              <a:buNone/>
            </a:pPr>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123</a:t>
            </a:fld>
            <a:endParaRPr lang="en-GB"/>
          </a:p>
        </p:txBody>
      </p:sp>
    </p:spTree>
    <p:extLst>
      <p:ext uri="{BB962C8B-B14F-4D97-AF65-F5344CB8AC3E}">
        <p14:creationId xmlns:p14="http://schemas.microsoft.com/office/powerpoint/2010/main" val="4396129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Align Text </a:t>
            </a:r>
          </a:p>
        </p:txBody>
      </p:sp>
      <p:pic>
        <p:nvPicPr>
          <p:cNvPr id="5" name="Content Placeholder 4"/>
          <p:cNvPicPr>
            <a:picLocks noGrp="1"/>
          </p:cNvPicPr>
          <p:nvPr>
            <p:ph idx="1"/>
          </p:nvPr>
        </p:nvPicPr>
        <p:blipFill>
          <a:blip r:embed="rId2"/>
          <a:stretch>
            <a:fillRect/>
          </a:stretch>
        </p:blipFill>
        <p:spPr>
          <a:xfrm>
            <a:off x="2978091" y="2573898"/>
            <a:ext cx="6461409" cy="3534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077BB54-69D4-432A-8628-BCDA5F963BED}" type="slidenum">
              <a:rPr lang="en-GB" smtClean="0"/>
              <a:t>124</a:t>
            </a:fld>
            <a:endParaRPr lang="en-GB"/>
          </a:p>
        </p:txBody>
      </p:sp>
    </p:spTree>
    <p:extLst>
      <p:ext uri="{BB962C8B-B14F-4D97-AF65-F5344CB8AC3E}">
        <p14:creationId xmlns:p14="http://schemas.microsoft.com/office/powerpoint/2010/main" val="29400068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Align Text </a:t>
            </a:r>
          </a:p>
        </p:txBody>
      </p:sp>
      <p:sp>
        <p:nvSpPr>
          <p:cNvPr id="3" name="Content Placeholder 2"/>
          <p:cNvSpPr>
            <a:spLocks noGrp="1"/>
          </p:cNvSpPr>
          <p:nvPr>
            <p:ph idx="1"/>
          </p:nvPr>
        </p:nvSpPr>
        <p:spPr>
          <a:xfrm>
            <a:off x="1295401" y="2556932"/>
            <a:ext cx="3972885" cy="3318936"/>
          </a:xfrm>
        </p:spPr>
        <p:txBody>
          <a:bodyPr>
            <a:normAutofit/>
          </a:bodyPr>
          <a:lstStyle/>
          <a:p>
            <a:r>
              <a:rPr lang="en-GB" dirty="0"/>
              <a:t>Highlight the written text. From the Tool Options window select the </a:t>
            </a:r>
            <a:r>
              <a:rPr lang="en-GB" i="1" dirty="0" err="1"/>
              <a:t>Centered</a:t>
            </a:r>
            <a:r>
              <a:rPr lang="en-GB" i="1" dirty="0"/>
              <a:t> </a:t>
            </a:r>
            <a:r>
              <a:rPr lang="en-GB" dirty="0"/>
              <a:t>option. The text should be displayed as follows. </a:t>
            </a:r>
          </a:p>
          <a:p>
            <a:r>
              <a:rPr lang="en-GB" dirty="0"/>
              <a:t>Close the file.</a:t>
            </a:r>
          </a:p>
          <a:p>
            <a:pPr marL="0" indent="0">
              <a:buNone/>
            </a:pPr>
            <a:endParaRPr lang="en-GB" dirty="0"/>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125</a:t>
            </a:fld>
            <a:endParaRPr lang="en-GB"/>
          </a:p>
        </p:txBody>
      </p:sp>
      <p:pic>
        <p:nvPicPr>
          <p:cNvPr id="5" name="Picture 4"/>
          <p:cNvPicPr/>
          <p:nvPr/>
        </p:nvPicPr>
        <p:blipFill>
          <a:blip r:embed="rId2"/>
          <a:stretch>
            <a:fillRect/>
          </a:stretch>
        </p:blipFill>
        <p:spPr>
          <a:xfrm>
            <a:off x="5450434" y="2556932"/>
            <a:ext cx="5446163" cy="2941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43937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Effects and filters </a:t>
            </a:r>
          </a:p>
        </p:txBody>
      </p:sp>
      <p:sp>
        <p:nvSpPr>
          <p:cNvPr id="3" name="Content Placeholder 2"/>
          <p:cNvSpPr>
            <a:spLocks noGrp="1"/>
          </p:cNvSpPr>
          <p:nvPr>
            <p:ph idx="1"/>
          </p:nvPr>
        </p:nvSpPr>
        <p:spPr/>
        <p:txBody>
          <a:bodyPr>
            <a:normAutofit fontScale="92500" lnSpcReduction="20000"/>
          </a:bodyPr>
          <a:lstStyle/>
          <a:p>
            <a:r>
              <a:rPr lang="en-GB" dirty="0"/>
              <a:t>Open the Yamaha image.</a:t>
            </a:r>
          </a:p>
          <a:p>
            <a:r>
              <a:rPr lang="en-GB" dirty="0"/>
              <a:t>To apply a pixelate effect, on the Filters menu, select Blur and click </a:t>
            </a:r>
            <a:r>
              <a:rPr lang="en-GB" dirty="0" err="1"/>
              <a:t>Pixelize</a:t>
            </a:r>
            <a:r>
              <a:rPr lang="en-GB" dirty="0"/>
              <a:t>.</a:t>
            </a:r>
          </a:p>
          <a:p>
            <a:r>
              <a:rPr lang="en-GB" dirty="0"/>
              <a:t>To apply an emboss effect, on the Filters menu, select Distorts and click Emboss.</a:t>
            </a:r>
          </a:p>
          <a:p>
            <a:r>
              <a:rPr lang="en-GB" dirty="0"/>
              <a:t>To apply a wind effect, on the Filters menu, select Distorts and click wind.</a:t>
            </a:r>
          </a:p>
          <a:p>
            <a:r>
              <a:rPr lang="en-GB" dirty="0"/>
              <a:t>To apply a ripple effect, on the Filters menu, select Distorts and click Ripple.</a:t>
            </a:r>
          </a:p>
          <a:p>
            <a:r>
              <a:rPr lang="en-GB" dirty="0"/>
              <a:t>To apply a twirl effect, on the Filters menu, select Distorts and click Whirl and Pinch.</a:t>
            </a:r>
          </a:p>
          <a:p>
            <a:r>
              <a:rPr lang="en-GB" dirty="0"/>
              <a:t>To apply a desaturate effect, on the </a:t>
            </a:r>
            <a:r>
              <a:rPr lang="en-GB" dirty="0" err="1"/>
              <a:t>Colors</a:t>
            </a:r>
            <a:r>
              <a:rPr lang="en-GB" dirty="0"/>
              <a:t> menu, click Desaturate.</a:t>
            </a:r>
          </a:p>
        </p:txBody>
      </p:sp>
      <p:sp>
        <p:nvSpPr>
          <p:cNvPr id="4" name="Slide Number Placeholder 3"/>
          <p:cNvSpPr>
            <a:spLocks noGrp="1"/>
          </p:cNvSpPr>
          <p:nvPr>
            <p:ph type="sldNum" sz="quarter" idx="12"/>
          </p:nvPr>
        </p:nvSpPr>
        <p:spPr/>
        <p:txBody>
          <a:bodyPr/>
          <a:lstStyle/>
          <a:p>
            <a:fld id="{0077BB54-69D4-432A-8628-BCDA5F963BED}" type="slidenum">
              <a:rPr lang="en-GB" smtClean="0"/>
              <a:t>126</a:t>
            </a:fld>
            <a:endParaRPr lang="en-GB"/>
          </a:p>
        </p:txBody>
      </p:sp>
    </p:spTree>
    <p:extLst>
      <p:ext uri="{BB962C8B-B14F-4D97-AF65-F5344CB8AC3E}">
        <p14:creationId xmlns:p14="http://schemas.microsoft.com/office/powerpoint/2010/main" val="35567984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Apply blur effects: Gaussian, motion</a:t>
            </a:r>
          </a:p>
        </p:txBody>
      </p:sp>
      <p:sp>
        <p:nvSpPr>
          <p:cNvPr id="3" name="Content Placeholder 2"/>
          <p:cNvSpPr>
            <a:spLocks noGrp="1"/>
          </p:cNvSpPr>
          <p:nvPr>
            <p:ph idx="1"/>
          </p:nvPr>
        </p:nvSpPr>
        <p:spPr/>
        <p:txBody>
          <a:bodyPr/>
          <a:lstStyle/>
          <a:p>
            <a:r>
              <a:rPr lang="en-GB" dirty="0"/>
              <a:t>Select part of the image using a Select Tool.</a:t>
            </a:r>
          </a:p>
          <a:p>
            <a:r>
              <a:rPr lang="en-GB" dirty="0"/>
              <a:t>To apply a Gaussian blur effect, on the Filters menu, select Blur and click Gaussian Blur.</a:t>
            </a:r>
          </a:p>
          <a:p>
            <a:r>
              <a:rPr lang="en-GB" dirty="0"/>
              <a:t>To apply a motion blur, on the Filters menu, select Blur and click Motion Blur.</a:t>
            </a:r>
          </a:p>
          <a:p>
            <a:r>
              <a:rPr lang="en-GB" dirty="0"/>
              <a:t>Adjust the settings as required.</a:t>
            </a:r>
          </a:p>
          <a:p>
            <a:r>
              <a:rPr lang="en-GB" dirty="0"/>
              <a:t>Click OK.</a:t>
            </a:r>
          </a:p>
        </p:txBody>
      </p:sp>
      <p:sp>
        <p:nvSpPr>
          <p:cNvPr id="4" name="Slide Number Placeholder 3"/>
          <p:cNvSpPr>
            <a:spLocks noGrp="1"/>
          </p:cNvSpPr>
          <p:nvPr>
            <p:ph type="sldNum" sz="quarter" idx="12"/>
          </p:nvPr>
        </p:nvSpPr>
        <p:spPr/>
        <p:txBody>
          <a:bodyPr/>
          <a:lstStyle/>
          <a:p>
            <a:fld id="{0077BB54-69D4-432A-8628-BCDA5F963BED}" type="slidenum">
              <a:rPr lang="en-GB" smtClean="0"/>
              <a:t>127</a:t>
            </a:fld>
            <a:endParaRPr lang="en-GB"/>
          </a:p>
        </p:txBody>
      </p:sp>
    </p:spTree>
    <p:extLst>
      <p:ext uri="{BB962C8B-B14F-4D97-AF65-F5344CB8AC3E}">
        <p14:creationId xmlns:p14="http://schemas.microsoft.com/office/powerpoint/2010/main" val="10839279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Apply lighting effects: lighting, flare</a:t>
            </a:r>
          </a:p>
        </p:txBody>
      </p:sp>
      <p:sp>
        <p:nvSpPr>
          <p:cNvPr id="3" name="Content Placeholder 2"/>
          <p:cNvSpPr>
            <a:spLocks noGrp="1"/>
          </p:cNvSpPr>
          <p:nvPr>
            <p:ph idx="1"/>
          </p:nvPr>
        </p:nvSpPr>
        <p:spPr/>
        <p:txBody>
          <a:bodyPr>
            <a:normAutofit lnSpcReduction="10000"/>
          </a:bodyPr>
          <a:lstStyle/>
          <a:p>
            <a:r>
              <a:rPr lang="en-GB" dirty="0"/>
              <a:t>Select part of the image using a Select Tool.</a:t>
            </a:r>
          </a:p>
          <a:p>
            <a:r>
              <a:rPr lang="en-GB" dirty="0"/>
              <a:t>To apply a lighting effect, on the Filters menu, select Light and Shadow and click Lighting Effects.</a:t>
            </a:r>
          </a:p>
          <a:p>
            <a:r>
              <a:rPr lang="en-GB" dirty="0"/>
              <a:t>To apply a flare effect, on the Filters menu, select Light and Shadow and click </a:t>
            </a:r>
            <a:r>
              <a:rPr lang="en-GB" dirty="0" err="1"/>
              <a:t>Lense</a:t>
            </a:r>
            <a:r>
              <a:rPr lang="en-GB" dirty="0"/>
              <a:t> flare.</a:t>
            </a:r>
          </a:p>
          <a:p>
            <a:r>
              <a:rPr lang="en-GB" dirty="0"/>
              <a:t>Adjust the settings as required.</a:t>
            </a:r>
          </a:p>
          <a:p>
            <a:r>
              <a:rPr lang="en-GB" dirty="0"/>
              <a:t>Click OK.</a:t>
            </a:r>
          </a:p>
          <a:p>
            <a:pPr marL="0" indent="0">
              <a:buNone/>
            </a:pPr>
            <a:endParaRPr lang="en-GB" dirty="0"/>
          </a:p>
          <a:p>
            <a:endParaRPr lang="en-GB" dirty="0"/>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128</a:t>
            </a:fld>
            <a:endParaRPr lang="en-GB"/>
          </a:p>
        </p:txBody>
      </p:sp>
    </p:spTree>
    <p:extLst>
      <p:ext uri="{BB962C8B-B14F-4D97-AF65-F5344CB8AC3E}">
        <p14:creationId xmlns:p14="http://schemas.microsoft.com/office/powerpoint/2010/main" val="9298713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Apply adjustments</a:t>
            </a:r>
          </a:p>
        </p:txBody>
      </p:sp>
      <p:sp>
        <p:nvSpPr>
          <p:cNvPr id="3" name="Content Placeholder 2"/>
          <p:cNvSpPr>
            <a:spLocks noGrp="1"/>
          </p:cNvSpPr>
          <p:nvPr>
            <p:ph idx="1"/>
          </p:nvPr>
        </p:nvSpPr>
        <p:spPr/>
        <p:txBody>
          <a:bodyPr/>
          <a:lstStyle/>
          <a:p>
            <a:r>
              <a:rPr lang="en-GB" dirty="0"/>
              <a:t>Select part of the image using a Select Tool.</a:t>
            </a:r>
          </a:p>
          <a:p>
            <a:r>
              <a:rPr lang="en-GB" dirty="0"/>
              <a:t>To adjust brightness-contrast, on the </a:t>
            </a:r>
            <a:r>
              <a:rPr lang="en-GB" dirty="0" err="1"/>
              <a:t>Colors</a:t>
            </a:r>
            <a:r>
              <a:rPr lang="en-GB" dirty="0"/>
              <a:t> menu, click brightness-contrast.</a:t>
            </a:r>
          </a:p>
          <a:p>
            <a:r>
              <a:rPr lang="en-GB" dirty="0"/>
              <a:t>To adjust hue-saturation, on the </a:t>
            </a:r>
            <a:r>
              <a:rPr lang="en-GB" dirty="0" err="1"/>
              <a:t>Colors</a:t>
            </a:r>
            <a:r>
              <a:rPr lang="en-GB" dirty="0"/>
              <a:t> menu, click adjust hue-saturation.</a:t>
            </a:r>
          </a:p>
          <a:p>
            <a:r>
              <a:rPr lang="en-GB" dirty="0"/>
              <a:t>To adjust colour balance, on the </a:t>
            </a:r>
            <a:r>
              <a:rPr lang="en-GB" dirty="0" err="1"/>
              <a:t>Colors</a:t>
            </a:r>
            <a:r>
              <a:rPr lang="en-GB" dirty="0"/>
              <a:t> menu, click colour balance.</a:t>
            </a:r>
          </a:p>
          <a:p>
            <a:r>
              <a:rPr lang="en-GB" dirty="0"/>
              <a:t>Adjust the settings as required.</a:t>
            </a:r>
          </a:p>
          <a:p>
            <a:r>
              <a:rPr lang="en-GB" dirty="0"/>
              <a:t>Click OK.</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129</a:t>
            </a:fld>
            <a:endParaRPr lang="en-GB"/>
          </a:p>
        </p:txBody>
      </p:sp>
    </p:spTree>
    <p:extLst>
      <p:ext uri="{BB962C8B-B14F-4D97-AF65-F5344CB8AC3E}">
        <p14:creationId xmlns:p14="http://schemas.microsoft.com/office/powerpoint/2010/main" val="3850053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Colour Model</a:t>
            </a:r>
          </a:p>
        </p:txBody>
      </p:sp>
      <p:sp>
        <p:nvSpPr>
          <p:cNvPr id="3" name="Content Placeholder 2"/>
          <p:cNvSpPr>
            <a:spLocks noGrp="1"/>
          </p:cNvSpPr>
          <p:nvPr>
            <p:ph idx="1"/>
          </p:nvPr>
        </p:nvSpPr>
        <p:spPr/>
        <p:txBody>
          <a:bodyPr/>
          <a:lstStyle/>
          <a:p>
            <a:r>
              <a:rPr lang="en-GB" dirty="0"/>
              <a:t>A colour model is a method to represent </a:t>
            </a:r>
            <a:r>
              <a:rPr lang="en-GB" u="sng" dirty="0">
                <a:hlinkClick r:id="rId2"/>
              </a:rPr>
              <a:t>colours</a:t>
            </a:r>
            <a:r>
              <a:rPr lang="en-GB" dirty="0">
                <a:hlinkClick r:id="rId2"/>
              </a:rPr>
              <a:t> </a:t>
            </a:r>
            <a:r>
              <a:rPr lang="en-GB" dirty="0"/>
              <a:t>as ordered sets of numbers. The most common colour models are</a:t>
            </a:r>
            <a:r>
              <a:rPr lang="en-GB" dirty="0">
                <a:hlinkClick r:id="rId3"/>
              </a:rPr>
              <a:t> </a:t>
            </a:r>
            <a:r>
              <a:rPr lang="en-GB" u="sng" dirty="0">
                <a:hlinkClick r:id="rId3"/>
              </a:rPr>
              <a:t>RGB</a:t>
            </a:r>
            <a:r>
              <a:rPr lang="en-GB" dirty="0">
                <a:hlinkClick r:id="rId3"/>
              </a:rPr>
              <a:t>,</a:t>
            </a:r>
            <a:r>
              <a:rPr lang="en-GB" dirty="0">
                <a:hlinkClick r:id="rId4"/>
              </a:rPr>
              <a:t> </a:t>
            </a:r>
            <a:r>
              <a:rPr lang="en-GB" u="sng" dirty="0">
                <a:hlinkClick r:id="rId4"/>
              </a:rPr>
              <a:t>CMYK</a:t>
            </a:r>
            <a:r>
              <a:rPr lang="en-GB" dirty="0">
                <a:hlinkClick r:id="rId4"/>
              </a:rPr>
              <a:t>,</a:t>
            </a:r>
            <a:r>
              <a:rPr lang="en-GB" dirty="0"/>
              <a:t> and</a:t>
            </a:r>
            <a:r>
              <a:rPr lang="en-GB" dirty="0">
                <a:hlinkClick r:id="rId5"/>
              </a:rPr>
              <a:t> </a:t>
            </a:r>
            <a:r>
              <a:rPr lang="en-GB" u="sng" dirty="0">
                <a:hlinkClick r:id="rId5"/>
              </a:rPr>
              <a:t>HSB</a:t>
            </a:r>
            <a:r>
              <a:rPr lang="en-GB" dirty="0">
                <a:hlinkClick r:id="rId5"/>
              </a:rPr>
              <a:t>.</a:t>
            </a:r>
            <a:r>
              <a:rPr lang="en-GB" dirty="0"/>
              <a:t>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13</a:t>
            </a:fld>
            <a:endParaRPr lang="en-GB"/>
          </a:p>
        </p:txBody>
      </p:sp>
    </p:spTree>
    <p:extLst>
      <p:ext uri="{BB962C8B-B14F-4D97-AF65-F5344CB8AC3E}">
        <p14:creationId xmlns:p14="http://schemas.microsoft.com/office/powerpoint/2010/main" val="128914742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Apply sharpen mask</a:t>
            </a:r>
          </a:p>
        </p:txBody>
      </p:sp>
      <p:sp>
        <p:nvSpPr>
          <p:cNvPr id="3" name="Content Placeholder 2"/>
          <p:cNvSpPr>
            <a:spLocks noGrp="1"/>
          </p:cNvSpPr>
          <p:nvPr>
            <p:ph idx="1"/>
          </p:nvPr>
        </p:nvSpPr>
        <p:spPr/>
        <p:txBody>
          <a:bodyPr/>
          <a:lstStyle/>
          <a:p>
            <a:r>
              <a:rPr lang="en-GB" dirty="0"/>
              <a:t>Select part of the image using a Select Tool.</a:t>
            </a:r>
          </a:p>
          <a:p>
            <a:r>
              <a:rPr lang="en-GB" dirty="0"/>
              <a:t>On the Filters menu, select Enhance and </a:t>
            </a:r>
            <a:r>
              <a:rPr lang="en-GB" dirty="0" err="1"/>
              <a:t>Sharpen.Adjust</a:t>
            </a:r>
            <a:r>
              <a:rPr lang="en-GB" dirty="0"/>
              <a:t> the settings as required.</a:t>
            </a:r>
          </a:p>
          <a:p>
            <a:r>
              <a:rPr lang="en-GB" dirty="0"/>
              <a:t>Click OK.</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130</a:t>
            </a:fld>
            <a:endParaRPr lang="en-GB"/>
          </a:p>
        </p:txBody>
      </p:sp>
    </p:spTree>
    <p:extLst>
      <p:ext uri="{BB962C8B-B14F-4D97-AF65-F5344CB8AC3E}">
        <p14:creationId xmlns:p14="http://schemas.microsoft.com/office/powerpoint/2010/main" val="138917458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Apply </a:t>
            </a:r>
            <a:r>
              <a:rPr lang="en-GB" dirty="0" err="1"/>
              <a:t>unsharpen</a:t>
            </a:r>
            <a:r>
              <a:rPr lang="en-GB" dirty="0"/>
              <a:t> mask</a:t>
            </a:r>
          </a:p>
        </p:txBody>
      </p:sp>
      <p:sp>
        <p:nvSpPr>
          <p:cNvPr id="3" name="Content Placeholder 2"/>
          <p:cNvSpPr>
            <a:spLocks noGrp="1"/>
          </p:cNvSpPr>
          <p:nvPr>
            <p:ph idx="1"/>
          </p:nvPr>
        </p:nvSpPr>
        <p:spPr/>
        <p:txBody>
          <a:bodyPr/>
          <a:lstStyle/>
          <a:p>
            <a:r>
              <a:rPr lang="en-GB" dirty="0"/>
              <a:t>On the Filters menu, select Enhance and click </a:t>
            </a:r>
            <a:r>
              <a:rPr lang="en-GB" dirty="0" err="1"/>
              <a:t>UnSharp</a:t>
            </a:r>
            <a:r>
              <a:rPr lang="en-GB" dirty="0"/>
              <a:t> Mask.</a:t>
            </a:r>
          </a:p>
          <a:p>
            <a:r>
              <a:rPr lang="en-GB" dirty="0"/>
              <a:t>Adjust the settings as required.</a:t>
            </a:r>
          </a:p>
          <a:p>
            <a:r>
              <a:rPr lang="en-GB" dirty="0"/>
              <a:t>Click OK.</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131</a:t>
            </a:fld>
            <a:endParaRPr lang="en-GB"/>
          </a:p>
        </p:txBody>
      </p:sp>
    </p:spTree>
    <p:extLst>
      <p:ext uri="{BB962C8B-B14F-4D97-AF65-F5344CB8AC3E}">
        <p14:creationId xmlns:p14="http://schemas.microsoft.com/office/powerpoint/2010/main" val="107792113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Apply red eye reduction</a:t>
            </a:r>
          </a:p>
        </p:txBody>
      </p:sp>
      <p:sp>
        <p:nvSpPr>
          <p:cNvPr id="3" name="Content Placeholder 2"/>
          <p:cNvSpPr>
            <a:spLocks noGrp="1"/>
          </p:cNvSpPr>
          <p:nvPr>
            <p:ph idx="1"/>
          </p:nvPr>
        </p:nvSpPr>
        <p:spPr/>
        <p:txBody>
          <a:bodyPr/>
          <a:lstStyle/>
          <a:p>
            <a:r>
              <a:rPr lang="en-GB" dirty="0"/>
              <a:t>Select part of the image using a Select Tool.</a:t>
            </a:r>
          </a:p>
          <a:p>
            <a:r>
              <a:rPr lang="en-GB" dirty="0"/>
              <a:t>On the Filters menu, select Enhance and click Red Eye Removal.</a:t>
            </a:r>
          </a:p>
          <a:p>
            <a:r>
              <a:rPr lang="en-GB" dirty="0"/>
              <a:t>Adjust the settings as required.</a:t>
            </a:r>
          </a:p>
          <a:p>
            <a:r>
              <a:rPr lang="en-GB" dirty="0"/>
              <a:t>Click OK.</a:t>
            </a:r>
          </a:p>
          <a:p>
            <a:pPr marL="0" indent="0">
              <a:buNone/>
            </a:pPr>
            <a:endParaRPr lang="en-GB" dirty="0"/>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132</a:t>
            </a:fld>
            <a:endParaRPr lang="en-GB"/>
          </a:p>
        </p:txBody>
      </p:sp>
    </p:spTree>
    <p:extLst>
      <p:ext uri="{BB962C8B-B14F-4D97-AF65-F5344CB8AC3E}">
        <p14:creationId xmlns:p14="http://schemas.microsoft.com/office/powerpoint/2010/main" val="5741650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Drawing Tools : Add a line</a:t>
            </a:r>
            <a:br>
              <a:rPr lang="en-GB" dirty="0"/>
            </a:br>
            <a:endParaRPr lang="en-GB" dirty="0"/>
          </a:p>
        </p:txBody>
      </p:sp>
      <p:sp>
        <p:nvSpPr>
          <p:cNvPr id="3" name="Content Placeholder 2"/>
          <p:cNvSpPr>
            <a:spLocks noGrp="1"/>
          </p:cNvSpPr>
          <p:nvPr>
            <p:ph idx="1"/>
          </p:nvPr>
        </p:nvSpPr>
        <p:spPr/>
        <p:txBody>
          <a:bodyPr/>
          <a:lstStyle/>
          <a:p>
            <a:r>
              <a:rPr lang="en-GB" dirty="0"/>
              <a:t>In the Toolbox, click the Paintbrush tool.</a:t>
            </a:r>
          </a:p>
          <a:p>
            <a:r>
              <a:rPr lang="en-GB" dirty="0"/>
              <a:t>In the Tool options, select the desired brush size,</a:t>
            </a:r>
          </a:p>
          <a:p>
            <a:pPr marL="0" indent="0">
              <a:buNone/>
            </a:pPr>
            <a:r>
              <a:rPr lang="en-GB" dirty="0"/>
              <a:t>aspect ratio and angle.</a:t>
            </a:r>
          </a:p>
          <a:p>
            <a:r>
              <a:rPr lang="en-GB" dirty="0"/>
              <a:t>Draw the line. To draw</a:t>
            </a:r>
          </a:p>
          <a:p>
            <a:pPr marL="0" indent="0">
              <a:buNone/>
            </a:pPr>
            <a:r>
              <a:rPr lang="en-GB" dirty="0"/>
              <a:t>a straight line you have</a:t>
            </a:r>
          </a:p>
          <a:p>
            <a:pPr marL="0" indent="0">
              <a:buNone/>
            </a:pPr>
            <a:r>
              <a:rPr lang="en-GB" dirty="0"/>
              <a:t>to press the Shift key.</a:t>
            </a:r>
          </a:p>
        </p:txBody>
      </p:sp>
      <p:sp>
        <p:nvSpPr>
          <p:cNvPr id="4" name="Slide Number Placeholder 3"/>
          <p:cNvSpPr>
            <a:spLocks noGrp="1"/>
          </p:cNvSpPr>
          <p:nvPr>
            <p:ph type="sldNum" sz="quarter" idx="12"/>
          </p:nvPr>
        </p:nvSpPr>
        <p:spPr/>
        <p:txBody>
          <a:bodyPr/>
          <a:lstStyle/>
          <a:p>
            <a:fld id="{0077BB54-69D4-432A-8628-BCDA5F963BED}" type="slidenum">
              <a:rPr lang="en-GB" smtClean="0"/>
              <a:t>133</a:t>
            </a:fld>
            <a:endParaRPr lang="en-GB"/>
          </a:p>
        </p:txBody>
      </p:sp>
      <p:pic>
        <p:nvPicPr>
          <p:cNvPr id="2050" name="Picture 2" descr="3.6. Paintbrush T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5544" y="1509586"/>
            <a:ext cx="1866900" cy="2257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675527" y="2486693"/>
            <a:ext cx="5428845" cy="3459414"/>
            <a:chOff x="0" y="3223895"/>
            <a:chExt cx="5731510" cy="3459553"/>
          </a:xfrm>
        </p:grpSpPr>
        <p:sp>
          <p:nvSpPr>
            <p:cNvPr id="7" name="Rectangle 6"/>
            <p:cNvSpPr/>
            <p:nvPr/>
          </p:nvSpPr>
          <p:spPr>
            <a:xfrm>
              <a:off x="4958207" y="6459068"/>
              <a:ext cx="50673" cy="224380"/>
            </a:xfrm>
            <a:prstGeom prst="rect">
              <a:avLst/>
            </a:prstGeom>
            <a:ln>
              <a:noFill/>
            </a:ln>
          </p:spPr>
          <p:txBody>
            <a:bodyPr vert="horz" lIns="0" tIns="0" rIns="0" bIns="0" rtlCol="0">
              <a:noAutofit/>
            </a:bodyPr>
            <a:lstStyle/>
            <a:p>
              <a:pPr marL="6350" marR="159385" indent="-6350">
                <a:lnSpc>
                  <a:spcPct val="107000"/>
                </a:lnSpc>
                <a:spcAft>
                  <a:spcPts val="800"/>
                </a:spcAft>
              </a:pPr>
              <a:r>
                <a:rPr lang="en-GB" sz="1200">
                  <a:solidFill>
                    <a:srgbClr val="000000"/>
                  </a:solidFill>
                  <a:effectLst/>
                  <a:latin typeface="Times New Roman" panose="02020603050405020304" pitchFamily="18" charset="0"/>
                  <a:ea typeface="Times New Roman" panose="02020603050405020304" pitchFamily="18" charset="0"/>
                </a:rPr>
                <a:t> </a:t>
              </a:r>
            </a:p>
          </p:txBody>
        </p:sp>
        <p:pic>
          <p:nvPicPr>
            <p:cNvPr id="8" name="Picture 7"/>
            <p:cNvPicPr/>
            <p:nvPr/>
          </p:nvPicPr>
          <p:blipFill rotWithShape="1">
            <a:blip r:embed="rId3"/>
            <a:srcRect t="100000" b="-3465"/>
            <a:stretch/>
          </p:blipFill>
          <p:spPr>
            <a:xfrm>
              <a:off x="0" y="3223895"/>
              <a:ext cx="5731510" cy="111720"/>
            </a:xfrm>
            <a:prstGeom prst="rect">
              <a:avLst/>
            </a:prstGeom>
          </p:spPr>
        </p:pic>
        <p:pic>
          <p:nvPicPr>
            <p:cNvPr id="9" name="Picture 8"/>
            <p:cNvPicPr/>
            <p:nvPr/>
          </p:nvPicPr>
          <p:blipFill>
            <a:blip r:embed="rId4"/>
            <a:stretch>
              <a:fillRect/>
            </a:stretch>
          </p:blipFill>
          <p:spPr>
            <a:xfrm>
              <a:off x="3034665" y="3339338"/>
              <a:ext cx="1924050" cy="3248025"/>
            </a:xfrm>
            <a:prstGeom prst="rect">
              <a:avLst/>
            </a:prstGeom>
          </p:spPr>
        </p:pic>
      </p:grpSp>
    </p:spTree>
    <p:extLst>
      <p:ext uri="{BB962C8B-B14F-4D97-AF65-F5344CB8AC3E}">
        <p14:creationId xmlns:p14="http://schemas.microsoft.com/office/powerpoint/2010/main" val="10176944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Add a shape to </a:t>
            </a:r>
            <a:r>
              <a:rPr lang="en-GB"/>
              <a:t>an image</a:t>
            </a:r>
          </a:p>
        </p:txBody>
      </p:sp>
      <p:sp>
        <p:nvSpPr>
          <p:cNvPr id="3" name="Content Placeholder 2"/>
          <p:cNvSpPr>
            <a:spLocks noGrp="1"/>
          </p:cNvSpPr>
          <p:nvPr>
            <p:ph idx="1"/>
          </p:nvPr>
        </p:nvSpPr>
        <p:spPr/>
        <p:txBody>
          <a:bodyPr/>
          <a:lstStyle/>
          <a:p>
            <a:r>
              <a:rPr lang="en-GB" dirty="0"/>
              <a:t>In the Toolbox, click the Rectangle Select tool.</a:t>
            </a:r>
          </a:p>
          <a:p>
            <a:r>
              <a:rPr lang="en-GB" dirty="0"/>
              <a:t>Draw the shape.</a:t>
            </a:r>
          </a:p>
          <a:p>
            <a:r>
              <a:rPr lang="en-GB" dirty="0"/>
              <a:t>To create an outline shape, on the Edit menu, click Stroke selection.</a:t>
            </a:r>
          </a:p>
          <a:p>
            <a:r>
              <a:rPr lang="en-GB" dirty="0"/>
              <a:t>To create a filled shape, from the toolbox choose the foreground colour and fill the shape with the Bucket Fill Tool.</a:t>
            </a:r>
          </a:p>
          <a:p>
            <a:r>
              <a:rPr lang="en-GB" dirty="0"/>
              <a:t>Adjust the settings as required and click Stroke.</a:t>
            </a:r>
          </a:p>
        </p:txBody>
      </p:sp>
      <p:sp>
        <p:nvSpPr>
          <p:cNvPr id="4" name="Slide Number Placeholder 3"/>
          <p:cNvSpPr>
            <a:spLocks noGrp="1"/>
          </p:cNvSpPr>
          <p:nvPr>
            <p:ph type="sldNum" sz="quarter" idx="12"/>
          </p:nvPr>
        </p:nvSpPr>
        <p:spPr/>
        <p:txBody>
          <a:bodyPr/>
          <a:lstStyle/>
          <a:p>
            <a:fld id="{0077BB54-69D4-432A-8628-BCDA5F963BED}" type="slidenum">
              <a:rPr lang="en-GB" smtClean="0"/>
              <a:t>134</a:t>
            </a:fld>
            <a:endParaRPr lang="en-GB"/>
          </a:p>
        </p:txBody>
      </p:sp>
      <p:pic>
        <p:nvPicPr>
          <p:cNvPr id="5" name="Picture 4"/>
          <p:cNvPicPr>
            <a:picLocks noChangeAspect="1"/>
          </p:cNvPicPr>
          <p:nvPr/>
        </p:nvPicPr>
        <p:blipFill>
          <a:blip r:embed="rId2"/>
          <a:stretch>
            <a:fillRect/>
          </a:stretch>
        </p:blipFill>
        <p:spPr>
          <a:xfrm>
            <a:off x="7893409" y="2649665"/>
            <a:ext cx="942543" cy="9774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6988886" y="4545725"/>
            <a:ext cx="304800" cy="361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686341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Painting Tools: Colour Picker</a:t>
            </a:r>
          </a:p>
        </p:txBody>
      </p:sp>
      <p:sp>
        <p:nvSpPr>
          <p:cNvPr id="3" name="Content Placeholder 2"/>
          <p:cNvSpPr>
            <a:spLocks noGrp="1"/>
          </p:cNvSpPr>
          <p:nvPr>
            <p:ph idx="1"/>
          </p:nvPr>
        </p:nvSpPr>
        <p:spPr/>
        <p:txBody>
          <a:bodyPr/>
          <a:lstStyle/>
          <a:p>
            <a:r>
              <a:rPr lang="en-GB" dirty="0"/>
              <a:t>In the Toolbox, click the </a:t>
            </a:r>
            <a:r>
              <a:rPr lang="en-GB" dirty="0" err="1"/>
              <a:t>Color</a:t>
            </a:r>
            <a:r>
              <a:rPr lang="en-GB" dirty="0"/>
              <a:t> picker Tool.</a:t>
            </a:r>
          </a:p>
          <a:p>
            <a:r>
              <a:rPr lang="en-GB" dirty="0"/>
              <a:t>Select the colour of the image to pick and </a:t>
            </a:r>
          </a:p>
          <a:p>
            <a:pPr marL="0" indent="0">
              <a:buNone/>
            </a:pPr>
            <a:r>
              <a:rPr lang="en-GB" dirty="0"/>
              <a:t>Click that colour to select.  </a:t>
            </a:r>
          </a:p>
        </p:txBody>
      </p:sp>
      <p:sp>
        <p:nvSpPr>
          <p:cNvPr id="4" name="Slide Number Placeholder 3"/>
          <p:cNvSpPr>
            <a:spLocks noGrp="1"/>
          </p:cNvSpPr>
          <p:nvPr>
            <p:ph type="sldNum" sz="quarter" idx="12"/>
          </p:nvPr>
        </p:nvSpPr>
        <p:spPr/>
        <p:txBody>
          <a:bodyPr/>
          <a:lstStyle/>
          <a:p>
            <a:fld id="{0077BB54-69D4-432A-8628-BCDA5F963BED}" type="slidenum">
              <a:rPr lang="en-GB" smtClean="0"/>
              <a:t>135</a:t>
            </a:fld>
            <a:endParaRPr lang="en-GB"/>
          </a:p>
        </p:txBody>
      </p:sp>
      <p:pic>
        <p:nvPicPr>
          <p:cNvPr id="3074" name="Picture 2" descr="6.2. Color Picker T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6869" y="2622938"/>
            <a:ext cx="2453459" cy="29666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5839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Painting Tools: Gradient</a:t>
            </a:r>
          </a:p>
        </p:txBody>
      </p:sp>
      <p:sp>
        <p:nvSpPr>
          <p:cNvPr id="3" name="Content Placeholder 2"/>
          <p:cNvSpPr>
            <a:spLocks noGrp="1"/>
          </p:cNvSpPr>
          <p:nvPr>
            <p:ph idx="1"/>
          </p:nvPr>
        </p:nvSpPr>
        <p:spPr>
          <a:xfrm>
            <a:off x="1295401" y="2556932"/>
            <a:ext cx="4937619" cy="3318936"/>
          </a:xfrm>
        </p:spPr>
        <p:txBody>
          <a:bodyPr>
            <a:normAutofit/>
          </a:bodyPr>
          <a:lstStyle/>
          <a:p>
            <a:r>
              <a:rPr lang="en-GB" dirty="0"/>
              <a:t>In the </a:t>
            </a:r>
            <a:r>
              <a:rPr lang="en-GB" dirty="0" err="1"/>
              <a:t>Toolboxx</a:t>
            </a:r>
            <a:r>
              <a:rPr lang="en-GB" dirty="0"/>
              <a:t>, click the Blend Tool.</a:t>
            </a:r>
          </a:p>
          <a:p>
            <a:r>
              <a:rPr lang="en-GB" dirty="0"/>
              <a:t>In the Tool options, adjust the</a:t>
            </a:r>
          </a:p>
          <a:p>
            <a:pPr marL="0" indent="0">
              <a:buNone/>
            </a:pPr>
            <a:r>
              <a:rPr lang="en-GB" dirty="0"/>
              <a:t>settings.</a:t>
            </a:r>
          </a:p>
          <a:p>
            <a:r>
              <a:rPr lang="en-GB" dirty="0"/>
              <a:t>To view the effects, click and drag on the square from one corner to the opposite corner.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136</a:t>
            </a:fld>
            <a:endParaRPr lang="en-GB"/>
          </a:p>
        </p:txBody>
      </p:sp>
      <p:pic>
        <p:nvPicPr>
          <p:cNvPr id="4098" name="Picture 2" descr="3.5. Bl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8139" y="2556932"/>
            <a:ext cx="2019300" cy="2486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3"/>
          <a:stretch>
            <a:fillRect/>
          </a:stretch>
        </p:blipFill>
        <p:spPr>
          <a:xfrm>
            <a:off x="9062554" y="3429000"/>
            <a:ext cx="1943100" cy="23024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07188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Paintbrush</a:t>
            </a:r>
          </a:p>
        </p:txBody>
      </p:sp>
      <p:sp>
        <p:nvSpPr>
          <p:cNvPr id="3" name="Content Placeholder 2"/>
          <p:cNvSpPr>
            <a:spLocks noGrp="1"/>
          </p:cNvSpPr>
          <p:nvPr>
            <p:ph idx="1"/>
          </p:nvPr>
        </p:nvSpPr>
        <p:spPr>
          <a:xfrm>
            <a:off x="1295401" y="2556932"/>
            <a:ext cx="5684239" cy="3318936"/>
          </a:xfrm>
        </p:spPr>
        <p:txBody>
          <a:bodyPr/>
          <a:lstStyle/>
          <a:p>
            <a:r>
              <a:rPr lang="en-GB" dirty="0"/>
              <a:t>Select the paintbrush tool from the toolbox.</a:t>
            </a:r>
          </a:p>
          <a:p>
            <a:r>
              <a:rPr lang="en-GB" dirty="0"/>
              <a:t>In the Tool options, click the type of brush and size required.</a:t>
            </a:r>
          </a:p>
          <a:p>
            <a:r>
              <a:rPr lang="en-GB" dirty="0"/>
              <a:t>Colour the portion of the image.</a:t>
            </a:r>
          </a:p>
        </p:txBody>
      </p:sp>
      <p:sp>
        <p:nvSpPr>
          <p:cNvPr id="4" name="Slide Number Placeholder 3"/>
          <p:cNvSpPr>
            <a:spLocks noGrp="1"/>
          </p:cNvSpPr>
          <p:nvPr>
            <p:ph type="sldNum" sz="quarter" idx="12"/>
          </p:nvPr>
        </p:nvSpPr>
        <p:spPr/>
        <p:txBody>
          <a:bodyPr/>
          <a:lstStyle/>
          <a:p>
            <a:fld id="{0077BB54-69D4-432A-8628-BCDA5F963BED}" type="slidenum">
              <a:rPr lang="en-GB" smtClean="0"/>
              <a:t>137</a:t>
            </a:fld>
            <a:endParaRPr lang="en-GB"/>
          </a:p>
        </p:txBody>
      </p:sp>
      <p:pic>
        <p:nvPicPr>
          <p:cNvPr id="5" name="Picture 4"/>
          <p:cNvPicPr/>
          <p:nvPr/>
        </p:nvPicPr>
        <p:blipFill rotWithShape="1">
          <a:blip r:embed="rId2"/>
          <a:srcRect l="49154" t="16480" r="40512" b="37752"/>
          <a:stretch/>
        </p:blipFill>
        <p:spPr>
          <a:xfrm>
            <a:off x="8478123" y="2748204"/>
            <a:ext cx="2597727" cy="3127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7414556" y="2748204"/>
            <a:ext cx="314325" cy="361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44842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Eraser Tool</a:t>
            </a:r>
          </a:p>
        </p:txBody>
      </p:sp>
      <p:sp>
        <p:nvSpPr>
          <p:cNvPr id="3" name="Content Placeholder 2"/>
          <p:cNvSpPr>
            <a:spLocks noGrp="1"/>
          </p:cNvSpPr>
          <p:nvPr>
            <p:ph idx="1"/>
          </p:nvPr>
        </p:nvSpPr>
        <p:spPr/>
        <p:txBody>
          <a:bodyPr/>
          <a:lstStyle/>
          <a:p>
            <a:r>
              <a:rPr lang="en-GB" dirty="0"/>
              <a:t>In the toolbox, click the Eraser Tool.</a:t>
            </a:r>
          </a:p>
          <a:p>
            <a:r>
              <a:rPr lang="en-GB" dirty="0"/>
              <a:t>Erase a portion of the image.</a:t>
            </a:r>
          </a:p>
        </p:txBody>
      </p:sp>
      <p:sp>
        <p:nvSpPr>
          <p:cNvPr id="4" name="Slide Number Placeholder 3"/>
          <p:cNvSpPr>
            <a:spLocks noGrp="1"/>
          </p:cNvSpPr>
          <p:nvPr>
            <p:ph type="sldNum" sz="quarter" idx="12"/>
          </p:nvPr>
        </p:nvSpPr>
        <p:spPr/>
        <p:txBody>
          <a:bodyPr/>
          <a:lstStyle/>
          <a:p>
            <a:fld id="{0077BB54-69D4-432A-8628-BCDA5F963BED}" type="slidenum">
              <a:rPr lang="en-GB" smtClean="0"/>
              <a:t>138</a:t>
            </a:fld>
            <a:endParaRPr lang="en-GB"/>
          </a:p>
        </p:txBody>
      </p:sp>
      <p:pic>
        <p:nvPicPr>
          <p:cNvPr id="5122" name="Picture 2" descr="3.7. Eras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4687" y="2815883"/>
            <a:ext cx="2500589" cy="3023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0303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Clone Tool</a:t>
            </a:r>
          </a:p>
        </p:txBody>
      </p:sp>
      <p:sp>
        <p:nvSpPr>
          <p:cNvPr id="3" name="Content Placeholder 2"/>
          <p:cNvSpPr>
            <a:spLocks noGrp="1"/>
          </p:cNvSpPr>
          <p:nvPr>
            <p:ph idx="1"/>
          </p:nvPr>
        </p:nvSpPr>
        <p:spPr>
          <a:xfrm>
            <a:off x="1295401" y="2556932"/>
            <a:ext cx="6078522" cy="3318936"/>
          </a:xfrm>
        </p:spPr>
        <p:txBody>
          <a:bodyPr/>
          <a:lstStyle/>
          <a:p>
            <a:r>
              <a:rPr lang="en-GB" dirty="0"/>
              <a:t>Open the desert image.</a:t>
            </a:r>
          </a:p>
          <a:p>
            <a:r>
              <a:rPr lang="en-GB" dirty="0"/>
              <a:t>Display the toolbox by clicking on the Tools button and select the New Toolbox. </a:t>
            </a:r>
          </a:p>
          <a:p>
            <a:r>
              <a:rPr lang="en-GB" dirty="0"/>
              <a:t>Click on the Clone tool from the Toolbox.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139</a:t>
            </a:fld>
            <a:endParaRPr lang="en-GB"/>
          </a:p>
        </p:txBody>
      </p:sp>
      <p:pic>
        <p:nvPicPr>
          <p:cNvPr id="6146" name="Picture 2" descr="3.10. Clone T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5827" y="2536295"/>
            <a:ext cx="2741964" cy="3315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637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RGB (Red Green Blue)</a:t>
            </a:r>
          </a:p>
        </p:txBody>
      </p:sp>
      <p:sp>
        <p:nvSpPr>
          <p:cNvPr id="3" name="Content Placeholder 2"/>
          <p:cNvSpPr>
            <a:spLocks noGrp="1"/>
          </p:cNvSpPr>
          <p:nvPr>
            <p:ph idx="1"/>
          </p:nvPr>
        </p:nvSpPr>
        <p:spPr/>
        <p:txBody>
          <a:bodyPr/>
          <a:lstStyle/>
          <a:p>
            <a:r>
              <a:rPr lang="en-GB" dirty="0"/>
              <a:t>RGB is a colour model based on the Red, Green and Blue. The three colours of light which can be mixed to produce any other colour. Coloured images are often stored as a sequence of RGB triplets or as separate red, green and blue. </a:t>
            </a:r>
          </a:p>
          <a:p>
            <a:pPr marL="0" indent="0">
              <a:buNone/>
            </a:pPr>
            <a:endParaRPr lang="en-GB" dirty="0"/>
          </a:p>
        </p:txBody>
      </p:sp>
      <p:sp>
        <p:nvSpPr>
          <p:cNvPr id="6" name="Slide Number Placeholder 5"/>
          <p:cNvSpPr>
            <a:spLocks noGrp="1"/>
          </p:cNvSpPr>
          <p:nvPr>
            <p:ph type="sldNum" sz="quarter" idx="12"/>
          </p:nvPr>
        </p:nvSpPr>
        <p:spPr/>
        <p:txBody>
          <a:bodyPr/>
          <a:lstStyle/>
          <a:p>
            <a:fld id="{0077BB54-69D4-432A-8628-BCDA5F963BED}" type="slidenum">
              <a:rPr lang="en-GB" smtClean="0"/>
              <a:t>14</a:t>
            </a:fld>
            <a:endParaRPr lang="en-GB"/>
          </a:p>
        </p:txBody>
      </p:sp>
      <p:pic>
        <p:nvPicPr>
          <p:cNvPr id="7" name="Picture 6"/>
          <p:cNvPicPr/>
          <p:nvPr/>
        </p:nvPicPr>
        <p:blipFill>
          <a:blip r:embed="rId2"/>
          <a:stretch>
            <a:fillRect/>
          </a:stretch>
        </p:blipFill>
        <p:spPr>
          <a:xfrm>
            <a:off x="4825726" y="3706181"/>
            <a:ext cx="2540546" cy="2440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1103084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Clone Tool</a:t>
            </a:r>
          </a:p>
        </p:txBody>
      </p:sp>
      <p:sp>
        <p:nvSpPr>
          <p:cNvPr id="3" name="Content Placeholder 2"/>
          <p:cNvSpPr>
            <a:spLocks noGrp="1"/>
          </p:cNvSpPr>
          <p:nvPr>
            <p:ph idx="1"/>
          </p:nvPr>
        </p:nvSpPr>
        <p:spPr>
          <a:xfrm>
            <a:off x="1295401" y="2556932"/>
            <a:ext cx="4739080" cy="3318936"/>
          </a:xfrm>
        </p:spPr>
        <p:txBody>
          <a:bodyPr>
            <a:normAutofit fontScale="92500"/>
          </a:bodyPr>
          <a:lstStyle/>
          <a:p>
            <a:r>
              <a:rPr lang="en-GB" dirty="0"/>
              <a:t>Click on the moon image, while pressing the Ctrl Key. </a:t>
            </a:r>
          </a:p>
          <a:p>
            <a:r>
              <a:rPr lang="en-GB" dirty="0"/>
              <a:t>A circle with a small cross will appear. </a:t>
            </a:r>
          </a:p>
          <a:p>
            <a:r>
              <a:rPr lang="en-GB" dirty="0"/>
              <a:t>Move the mouse onto the sky. Click onto the sky while dragging the mouse down. A new moon similar to the first one will be displayed in the middle of the image as shown below.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140</a:t>
            </a:fld>
            <a:endParaRPr lang="en-GB"/>
          </a:p>
        </p:txBody>
      </p:sp>
      <p:pic>
        <p:nvPicPr>
          <p:cNvPr id="5" name="Picture 4"/>
          <p:cNvPicPr/>
          <p:nvPr/>
        </p:nvPicPr>
        <p:blipFill>
          <a:blip r:embed="rId2"/>
          <a:stretch>
            <a:fillRect/>
          </a:stretch>
        </p:blipFill>
        <p:spPr>
          <a:xfrm>
            <a:off x="6157520" y="2676947"/>
            <a:ext cx="5158527" cy="3052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302079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Prepare Outputs: Print</a:t>
            </a:r>
          </a:p>
        </p:txBody>
      </p:sp>
      <p:sp>
        <p:nvSpPr>
          <p:cNvPr id="3" name="Content Placeholder 2"/>
          <p:cNvSpPr>
            <a:spLocks noGrp="1"/>
          </p:cNvSpPr>
          <p:nvPr>
            <p:ph idx="1"/>
          </p:nvPr>
        </p:nvSpPr>
        <p:spPr>
          <a:xfrm>
            <a:off x="1295401" y="2556932"/>
            <a:ext cx="4400724" cy="3318936"/>
          </a:xfrm>
        </p:spPr>
        <p:txBody>
          <a:bodyPr/>
          <a:lstStyle/>
          <a:p>
            <a:r>
              <a:rPr lang="en-GB" dirty="0"/>
              <a:t>On the File menu, click Print.</a:t>
            </a:r>
          </a:p>
        </p:txBody>
      </p:sp>
      <p:sp>
        <p:nvSpPr>
          <p:cNvPr id="4" name="Slide Number Placeholder 3"/>
          <p:cNvSpPr>
            <a:spLocks noGrp="1"/>
          </p:cNvSpPr>
          <p:nvPr>
            <p:ph type="sldNum" sz="quarter" idx="12"/>
          </p:nvPr>
        </p:nvSpPr>
        <p:spPr/>
        <p:txBody>
          <a:bodyPr/>
          <a:lstStyle/>
          <a:p>
            <a:fld id="{0077BB54-69D4-432A-8628-BCDA5F963BED}" type="slidenum">
              <a:rPr lang="en-GB" smtClean="0"/>
              <a:t>141</a:t>
            </a:fld>
            <a:endParaRPr lang="en-GB"/>
          </a:p>
        </p:txBody>
      </p:sp>
      <p:pic>
        <p:nvPicPr>
          <p:cNvPr id="5" name="Picture 4"/>
          <p:cNvPicPr/>
          <p:nvPr/>
        </p:nvPicPr>
        <p:blipFill rotWithShape="1">
          <a:blip r:embed="rId2"/>
          <a:srcRect r="79529" b="42722"/>
          <a:stretch/>
        </p:blipFill>
        <p:spPr>
          <a:xfrm>
            <a:off x="3915950" y="2976217"/>
            <a:ext cx="3160164" cy="3170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p:nvPr/>
        </p:nvPicPr>
        <p:blipFill>
          <a:blip r:embed="rId3"/>
          <a:stretch>
            <a:fillRect/>
          </a:stretch>
        </p:blipFill>
        <p:spPr>
          <a:xfrm>
            <a:off x="6792890" y="2051685"/>
            <a:ext cx="4535228" cy="3657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680258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Prepare Outputs: Image Settings</a:t>
            </a:r>
          </a:p>
        </p:txBody>
      </p:sp>
      <p:sp>
        <p:nvSpPr>
          <p:cNvPr id="3" name="Content Placeholder 2"/>
          <p:cNvSpPr>
            <a:spLocks noGrp="1"/>
          </p:cNvSpPr>
          <p:nvPr>
            <p:ph idx="1"/>
          </p:nvPr>
        </p:nvSpPr>
        <p:spPr>
          <a:xfrm>
            <a:off x="1295401" y="2556932"/>
            <a:ext cx="4576893" cy="3318936"/>
          </a:xfrm>
        </p:spPr>
        <p:txBody>
          <a:bodyPr/>
          <a:lstStyle/>
          <a:p>
            <a:r>
              <a:rPr lang="en-GB" dirty="0"/>
              <a:t>Click on Image Settings tab from the print window. </a:t>
            </a:r>
          </a:p>
        </p:txBody>
      </p:sp>
      <p:sp>
        <p:nvSpPr>
          <p:cNvPr id="4" name="Slide Number Placeholder 3"/>
          <p:cNvSpPr>
            <a:spLocks noGrp="1"/>
          </p:cNvSpPr>
          <p:nvPr>
            <p:ph type="sldNum" sz="quarter" idx="12"/>
          </p:nvPr>
        </p:nvSpPr>
        <p:spPr/>
        <p:txBody>
          <a:bodyPr/>
          <a:lstStyle/>
          <a:p>
            <a:fld id="{0077BB54-69D4-432A-8628-BCDA5F963BED}" type="slidenum">
              <a:rPr lang="en-GB" smtClean="0"/>
              <a:t>142</a:t>
            </a:fld>
            <a:endParaRPr lang="en-GB"/>
          </a:p>
        </p:txBody>
      </p:sp>
      <p:pic>
        <p:nvPicPr>
          <p:cNvPr id="5" name="Picture 4"/>
          <p:cNvPicPr/>
          <p:nvPr/>
        </p:nvPicPr>
        <p:blipFill>
          <a:blip r:embed="rId2"/>
          <a:stretch>
            <a:fillRect/>
          </a:stretch>
        </p:blipFill>
        <p:spPr>
          <a:xfrm>
            <a:off x="6606615" y="2154743"/>
            <a:ext cx="4639137" cy="3945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197228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Appropriate settings for Printing</a:t>
            </a:r>
          </a:p>
        </p:txBody>
      </p:sp>
      <p:sp>
        <p:nvSpPr>
          <p:cNvPr id="3" name="Content Placeholder 2"/>
          <p:cNvSpPr>
            <a:spLocks noGrp="1"/>
          </p:cNvSpPr>
          <p:nvPr>
            <p:ph idx="1"/>
          </p:nvPr>
        </p:nvSpPr>
        <p:spPr/>
        <p:txBody>
          <a:bodyPr/>
          <a:lstStyle/>
          <a:p>
            <a:r>
              <a:rPr lang="en-GB" dirty="0"/>
              <a:t>Click on Image menu and select Print size. </a:t>
            </a:r>
          </a:p>
        </p:txBody>
      </p:sp>
      <p:sp>
        <p:nvSpPr>
          <p:cNvPr id="4" name="Slide Number Placeholder 3"/>
          <p:cNvSpPr>
            <a:spLocks noGrp="1"/>
          </p:cNvSpPr>
          <p:nvPr>
            <p:ph type="sldNum" sz="quarter" idx="12"/>
          </p:nvPr>
        </p:nvSpPr>
        <p:spPr/>
        <p:txBody>
          <a:bodyPr/>
          <a:lstStyle/>
          <a:p>
            <a:fld id="{0077BB54-69D4-432A-8628-BCDA5F963BED}" type="slidenum">
              <a:rPr lang="en-GB" smtClean="0"/>
              <a:t>143</a:t>
            </a:fld>
            <a:endParaRPr lang="en-GB"/>
          </a:p>
        </p:txBody>
      </p:sp>
      <p:pic>
        <p:nvPicPr>
          <p:cNvPr id="5" name="Picture 4"/>
          <p:cNvPicPr/>
          <p:nvPr/>
        </p:nvPicPr>
        <p:blipFill>
          <a:blip r:embed="rId2"/>
          <a:stretch>
            <a:fillRect/>
          </a:stretch>
        </p:blipFill>
        <p:spPr>
          <a:xfrm>
            <a:off x="3445403" y="3024505"/>
            <a:ext cx="5731510" cy="3223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077764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Appropriate settings for Printing</a:t>
            </a:r>
          </a:p>
        </p:txBody>
      </p:sp>
      <p:sp>
        <p:nvSpPr>
          <p:cNvPr id="3" name="Content Placeholder 2"/>
          <p:cNvSpPr>
            <a:spLocks noGrp="1"/>
          </p:cNvSpPr>
          <p:nvPr>
            <p:ph idx="1"/>
          </p:nvPr>
        </p:nvSpPr>
        <p:spPr>
          <a:xfrm>
            <a:off x="1295401" y="2556932"/>
            <a:ext cx="5197678" cy="3318936"/>
          </a:xfrm>
        </p:spPr>
        <p:txBody>
          <a:bodyPr/>
          <a:lstStyle/>
          <a:p>
            <a:r>
              <a:rPr lang="en-GB" dirty="0"/>
              <a:t>The print size window will be displayed.</a:t>
            </a:r>
          </a:p>
          <a:p>
            <a:r>
              <a:rPr lang="en-GB" dirty="0"/>
              <a:t>Set the image width to 800 mm and the height will automatically be set to 498.46mm since there is a chain to X and Y resolution. </a:t>
            </a:r>
          </a:p>
          <a:p>
            <a:pPr marL="0" indent="0">
              <a:buNone/>
            </a:pPr>
            <a:r>
              <a:rPr lang="en-GB" dirty="0"/>
              <a:t>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144</a:t>
            </a:fld>
            <a:endParaRPr lang="en-GB"/>
          </a:p>
        </p:txBody>
      </p:sp>
      <p:pic>
        <p:nvPicPr>
          <p:cNvPr id="6" name="Picture 5"/>
          <p:cNvPicPr/>
          <p:nvPr/>
        </p:nvPicPr>
        <p:blipFill>
          <a:blip r:embed="rId2"/>
          <a:stretch>
            <a:fillRect/>
          </a:stretch>
        </p:blipFill>
        <p:spPr>
          <a:xfrm>
            <a:off x="7381060" y="2846918"/>
            <a:ext cx="3705225" cy="3028950"/>
          </a:xfrm>
          <a:prstGeom prst="rect">
            <a:avLst/>
          </a:prstGeom>
        </p:spPr>
      </p:pic>
    </p:spTree>
    <p:extLst>
      <p:ext uri="{BB962C8B-B14F-4D97-AF65-F5344CB8AC3E}">
        <p14:creationId xmlns:p14="http://schemas.microsoft.com/office/powerpoint/2010/main" val="399724392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Print: Paper Size and Orientation</a:t>
            </a:r>
          </a:p>
        </p:txBody>
      </p:sp>
      <p:sp>
        <p:nvSpPr>
          <p:cNvPr id="3" name="Content Placeholder 2"/>
          <p:cNvSpPr>
            <a:spLocks noGrp="1"/>
          </p:cNvSpPr>
          <p:nvPr>
            <p:ph idx="1"/>
          </p:nvPr>
        </p:nvSpPr>
        <p:spPr/>
        <p:txBody>
          <a:bodyPr/>
          <a:lstStyle/>
          <a:p>
            <a:r>
              <a:rPr lang="en-GB" dirty="0"/>
              <a:t>To change the page set up such as the size and orientation. Click on </a:t>
            </a:r>
            <a:r>
              <a:rPr lang="en-GB" b="1" dirty="0"/>
              <a:t>File </a:t>
            </a:r>
            <a:r>
              <a:rPr lang="en-GB" dirty="0"/>
              <a:t>and select page set up from the drop down menu.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145</a:t>
            </a:fld>
            <a:endParaRPr lang="en-GB"/>
          </a:p>
        </p:txBody>
      </p:sp>
      <p:pic>
        <p:nvPicPr>
          <p:cNvPr id="5" name="Picture 4"/>
          <p:cNvPicPr/>
          <p:nvPr/>
        </p:nvPicPr>
        <p:blipFill>
          <a:blip r:embed="rId2"/>
          <a:stretch>
            <a:fillRect/>
          </a:stretch>
        </p:blipFill>
        <p:spPr>
          <a:xfrm>
            <a:off x="1183236" y="2741843"/>
            <a:ext cx="5731510" cy="3223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503486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Print: Paper Size and Orientation</a:t>
            </a:r>
          </a:p>
        </p:txBody>
      </p:sp>
      <p:sp>
        <p:nvSpPr>
          <p:cNvPr id="3" name="Content Placeholder 2"/>
          <p:cNvSpPr>
            <a:spLocks noGrp="1"/>
          </p:cNvSpPr>
          <p:nvPr>
            <p:ph idx="1"/>
          </p:nvPr>
        </p:nvSpPr>
        <p:spPr/>
        <p:txBody>
          <a:bodyPr>
            <a:normAutofit fontScale="92500" lnSpcReduction="10000"/>
          </a:bodyPr>
          <a:lstStyle/>
          <a:p>
            <a:r>
              <a:rPr lang="en-GB" dirty="0"/>
              <a:t>This will display the page set up window.</a:t>
            </a:r>
          </a:p>
          <a:p>
            <a:r>
              <a:rPr lang="en-GB" dirty="0"/>
              <a:t>You can change the paper size by clicking </a:t>
            </a:r>
          </a:p>
          <a:p>
            <a:pPr marL="0" indent="0">
              <a:buNone/>
            </a:pPr>
            <a:r>
              <a:rPr lang="en-GB" dirty="0"/>
              <a:t>the arrow next to Size. </a:t>
            </a:r>
          </a:p>
          <a:p>
            <a:r>
              <a:rPr lang="en-GB" dirty="0"/>
              <a:t>If you tick landscape, the page will be </a:t>
            </a:r>
          </a:p>
          <a:p>
            <a:pPr marL="0" indent="0">
              <a:buNone/>
            </a:pPr>
            <a:r>
              <a:rPr lang="en-GB" dirty="0"/>
              <a:t>displayed in landscape orientation. </a:t>
            </a:r>
          </a:p>
          <a:p>
            <a:r>
              <a:rPr lang="en-GB" dirty="0"/>
              <a:t>The margins section allows you to set </a:t>
            </a:r>
          </a:p>
          <a:p>
            <a:pPr marL="0" indent="0">
              <a:buNone/>
            </a:pPr>
            <a:r>
              <a:rPr lang="en-GB" dirty="0"/>
              <a:t>the margins. </a:t>
            </a:r>
          </a:p>
          <a:p>
            <a:endParaRPr lang="en-GB" dirty="0"/>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146</a:t>
            </a:fld>
            <a:endParaRPr lang="en-GB"/>
          </a:p>
        </p:txBody>
      </p:sp>
      <p:pic>
        <p:nvPicPr>
          <p:cNvPr id="5" name="Picture 4"/>
          <p:cNvPicPr/>
          <p:nvPr/>
        </p:nvPicPr>
        <p:blipFill>
          <a:blip r:embed="rId2"/>
          <a:stretch>
            <a:fillRect/>
          </a:stretch>
        </p:blipFill>
        <p:spPr>
          <a:xfrm>
            <a:off x="7164198" y="2090230"/>
            <a:ext cx="3270522" cy="3832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6238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HSB (Hue Saturation Brightness) </a:t>
            </a:r>
          </a:p>
        </p:txBody>
      </p:sp>
      <p:sp>
        <p:nvSpPr>
          <p:cNvPr id="3" name="Content Placeholder 2"/>
          <p:cNvSpPr>
            <a:spLocks noGrp="1"/>
          </p:cNvSpPr>
          <p:nvPr>
            <p:ph idx="1"/>
          </p:nvPr>
        </p:nvSpPr>
        <p:spPr>
          <a:xfrm>
            <a:off x="1295401" y="2556932"/>
            <a:ext cx="8044311" cy="3318936"/>
          </a:xfrm>
        </p:spPr>
        <p:txBody>
          <a:bodyPr>
            <a:normAutofit/>
          </a:bodyPr>
          <a:lstStyle/>
          <a:p>
            <a:pPr algn="just"/>
            <a:r>
              <a:rPr lang="en-GB" dirty="0"/>
              <a:t>Hue brightness saturation colour model is based on three colours. It is different from RBG because as a general rule the more colours you mix the darker the resulting colour is. Therefore mixing all the colours, you will get the black colour rather than the one as illustrated in the RGB model. </a:t>
            </a:r>
          </a:p>
          <a:p>
            <a:r>
              <a:rPr lang="en-GB" dirty="0"/>
              <a:t>Hue is the actual colour. It is measured in degrees. Saturation is the purity of the colour, measured in percent. Brightness is measured in percent from black (0) to white (100).  </a:t>
            </a:r>
          </a:p>
          <a:p>
            <a:pPr marL="0" indent="0">
              <a:buNone/>
            </a:pPr>
            <a:endParaRPr lang="en-GB" dirty="0"/>
          </a:p>
        </p:txBody>
      </p:sp>
      <p:sp>
        <p:nvSpPr>
          <p:cNvPr id="9" name="Slide Number Placeholder 8"/>
          <p:cNvSpPr>
            <a:spLocks noGrp="1"/>
          </p:cNvSpPr>
          <p:nvPr>
            <p:ph type="sldNum" sz="quarter" idx="12"/>
          </p:nvPr>
        </p:nvSpPr>
        <p:spPr/>
        <p:txBody>
          <a:bodyPr/>
          <a:lstStyle/>
          <a:p>
            <a:fld id="{0077BB54-69D4-432A-8628-BCDA5F963BED}" type="slidenum">
              <a:rPr lang="en-GB" smtClean="0"/>
              <a:t>15</a:t>
            </a:fld>
            <a:endParaRPr lang="en-GB"/>
          </a:p>
        </p:txBody>
      </p:sp>
      <p:grpSp>
        <p:nvGrpSpPr>
          <p:cNvPr id="4" name="Group 3"/>
          <p:cNvGrpSpPr/>
          <p:nvPr/>
        </p:nvGrpSpPr>
        <p:grpSpPr>
          <a:xfrm>
            <a:off x="9339712" y="2797105"/>
            <a:ext cx="2293223" cy="2888299"/>
            <a:chOff x="0" y="0"/>
            <a:chExt cx="2790698" cy="2835529"/>
          </a:xfrm>
        </p:grpSpPr>
        <p:sp>
          <p:nvSpPr>
            <p:cNvPr id="5" name="Shape 45156"/>
            <p:cNvSpPr/>
            <p:nvPr/>
          </p:nvSpPr>
          <p:spPr>
            <a:xfrm>
              <a:off x="0" y="0"/>
              <a:ext cx="48768" cy="2835529"/>
            </a:xfrm>
            <a:custGeom>
              <a:avLst/>
              <a:gdLst/>
              <a:ahLst/>
              <a:cxnLst/>
              <a:rect l="0" t="0" r="0" b="0"/>
              <a:pathLst>
                <a:path w="48768" h="2835529">
                  <a:moveTo>
                    <a:pt x="0" y="0"/>
                  </a:moveTo>
                  <a:lnTo>
                    <a:pt x="48768" y="0"/>
                  </a:lnTo>
                  <a:lnTo>
                    <a:pt x="48768" y="2835529"/>
                  </a:lnTo>
                  <a:lnTo>
                    <a:pt x="0" y="2835529"/>
                  </a:lnTo>
                  <a:lnTo>
                    <a:pt x="0" y="0"/>
                  </a:lnTo>
                </a:path>
              </a:pathLst>
            </a:custGeom>
            <a:ln w="0" cap="flat">
              <a:miter lim="127000"/>
            </a:ln>
          </p:spPr>
          <p:style>
            <a:lnRef idx="0">
              <a:srgbClr val="000000">
                <a:alpha val="0"/>
              </a:srgbClr>
            </a:lnRef>
            <a:fillRef idx="1">
              <a:srgbClr val="32FC32"/>
            </a:fillRef>
            <a:effectRef idx="0">
              <a:scrgbClr r="0" g="0" b="0"/>
            </a:effectRef>
            <a:fontRef idx="none"/>
          </p:style>
          <p:txBody>
            <a:bodyPr/>
            <a:lstStyle/>
            <a:p>
              <a:endParaRPr lang="en-GB"/>
            </a:p>
          </p:txBody>
        </p:sp>
        <p:pic>
          <p:nvPicPr>
            <p:cNvPr id="6" name="Picture 5"/>
            <p:cNvPicPr/>
            <p:nvPr/>
          </p:nvPicPr>
          <p:blipFill>
            <a:blip r:embed="rId2"/>
            <a:stretch>
              <a:fillRect/>
            </a:stretch>
          </p:blipFill>
          <p:spPr>
            <a:xfrm>
              <a:off x="59690" y="13970"/>
              <a:ext cx="2731008" cy="2776728"/>
            </a:xfrm>
            <a:prstGeom prst="rect">
              <a:avLst/>
            </a:prstGeom>
          </p:spPr>
        </p:pic>
        <p:pic>
          <p:nvPicPr>
            <p:cNvPr id="7" name="Picture 6"/>
            <p:cNvPicPr/>
            <p:nvPr/>
          </p:nvPicPr>
          <p:blipFill>
            <a:blip r:embed="rId3"/>
            <a:stretch>
              <a:fillRect/>
            </a:stretch>
          </p:blipFill>
          <p:spPr>
            <a:xfrm>
              <a:off x="124968" y="78740"/>
              <a:ext cx="2546985" cy="2590800"/>
            </a:xfrm>
            <a:prstGeom prst="rect">
              <a:avLst/>
            </a:prstGeom>
          </p:spPr>
        </p:pic>
        <p:sp>
          <p:nvSpPr>
            <p:cNvPr id="8" name="Shape 577"/>
            <p:cNvSpPr/>
            <p:nvPr/>
          </p:nvSpPr>
          <p:spPr>
            <a:xfrm>
              <a:off x="105918" y="59690"/>
              <a:ext cx="2585085" cy="2628901"/>
            </a:xfrm>
            <a:custGeom>
              <a:avLst/>
              <a:gdLst/>
              <a:ahLst/>
              <a:cxnLst/>
              <a:rect l="0" t="0" r="0" b="0"/>
              <a:pathLst>
                <a:path w="2585085" h="2628901">
                  <a:moveTo>
                    <a:pt x="0" y="2628901"/>
                  </a:moveTo>
                  <a:lnTo>
                    <a:pt x="2585085" y="2628901"/>
                  </a:lnTo>
                  <a:lnTo>
                    <a:pt x="2585085" y="0"/>
                  </a:lnTo>
                  <a:lnTo>
                    <a:pt x="0" y="0"/>
                  </a:lnTo>
                  <a:close/>
                </a:path>
              </a:pathLst>
            </a:custGeom>
            <a:ln w="38100" cap="sq">
              <a:miter lim="127000"/>
            </a:ln>
          </p:spPr>
          <p:style>
            <a:lnRef idx="1">
              <a:srgbClr val="000000"/>
            </a:lnRef>
            <a:fillRef idx="0">
              <a:srgbClr val="000000">
                <a:alpha val="0"/>
              </a:srgbClr>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1535557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CMYK (Cyan Magenta Yellow Key) </a:t>
            </a:r>
            <a:br>
              <a:rPr lang="en-GB" dirty="0"/>
            </a:br>
            <a:endParaRPr lang="en-GB" dirty="0"/>
          </a:p>
        </p:txBody>
      </p:sp>
      <p:sp>
        <p:nvSpPr>
          <p:cNvPr id="3" name="Content Placeholder 2"/>
          <p:cNvSpPr>
            <a:spLocks noGrp="1"/>
          </p:cNvSpPr>
          <p:nvPr>
            <p:ph idx="1"/>
          </p:nvPr>
        </p:nvSpPr>
        <p:spPr>
          <a:xfrm>
            <a:off x="1295401" y="2556932"/>
            <a:ext cx="6598639" cy="3318936"/>
          </a:xfrm>
        </p:spPr>
        <p:txBody>
          <a:bodyPr/>
          <a:lstStyle/>
          <a:p>
            <a:pPr algn="just"/>
            <a:r>
              <a:rPr lang="en-GB" dirty="0"/>
              <a:t>This colour model is used in colour printing for full colour documents. It uses the colours cyan, magenta and yellow with black as an adjustment to produce more colour variations. </a:t>
            </a:r>
          </a:p>
          <a:p>
            <a:pPr marL="0" indent="0">
              <a:buNone/>
            </a:pPr>
            <a:endParaRPr lang="en-GB" dirty="0"/>
          </a:p>
        </p:txBody>
      </p:sp>
      <p:sp>
        <p:nvSpPr>
          <p:cNvPr id="5" name="Slide Number Placeholder 4"/>
          <p:cNvSpPr>
            <a:spLocks noGrp="1"/>
          </p:cNvSpPr>
          <p:nvPr>
            <p:ph type="sldNum" sz="quarter" idx="12"/>
          </p:nvPr>
        </p:nvSpPr>
        <p:spPr/>
        <p:txBody>
          <a:bodyPr/>
          <a:lstStyle/>
          <a:p>
            <a:fld id="{0077BB54-69D4-432A-8628-BCDA5F963BED}" type="slidenum">
              <a:rPr lang="en-GB" smtClean="0"/>
              <a:t>16</a:t>
            </a:fld>
            <a:endParaRPr lang="en-GB"/>
          </a:p>
        </p:txBody>
      </p:sp>
      <p:pic>
        <p:nvPicPr>
          <p:cNvPr id="4" name="Picture 3"/>
          <p:cNvPicPr/>
          <p:nvPr/>
        </p:nvPicPr>
        <p:blipFill>
          <a:blip r:embed="rId2"/>
          <a:stretch>
            <a:fillRect/>
          </a:stretch>
        </p:blipFill>
        <p:spPr>
          <a:xfrm>
            <a:off x="8186904" y="2665305"/>
            <a:ext cx="2709694" cy="3210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18465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Grayscale</a:t>
            </a:r>
          </a:p>
        </p:txBody>
      </p:sp>
      <p:sp>
        <p:nvSpPr>
          <p:cNvPr id="3" name="Content Placeholder 2"/>
          <p:cNvSpPr>
            <a:spLocks noGrp="1"/>
          </p:cNvSpPr>
          <p:nvPr>
            <p:ph idx="1"/>
          </p:nvPr>
        </p:nvSpPr>
        <p:spPr/>
        <p:txBody>
          <a:bodyPr/>
          <a:lstStyle/>
          <a:p>
            <a:r>
              <a:rPr lang="en-GB" dirty="0"/>
              <a:t>Combines shades of </a:t>
            </a:r>
            <a:r>
              <a:rPr lang="en-GB" dirty="0" err="1"/>
              <a:t>gray</a:t>
            </a:r>
            <a:r>
              <a:rPr lang="en-GB" dirty="0"/>
              <a:t>, varying from black to white. </a:t>
            </a:r>
          </a:p>
        </p:txBody>
      </p:sp>
      <p:sp>
        <p:nvSpPr>
          <p:cNvPr id="5" name="Slide Number Placeholder 4"/>
          <p:cNvSpPr>
            <a:spLocks noGrp="1"/>
          </p:cNvSpPr>
          <p:nvPr>
            <p:ph type="sldNum" sz="quarter" idx="12"/>
          </p:nvPr>
        </p:nvSpPr>
        <p:spPr/>
        <p:txBody>
          <a:bodyPr/>
          <a:lstStyle/>
          <a:p>
            <a:fld id="{0077BB54-69D4-432A-8628-BCDA5F963BED}" type="slidenum">
              <a:rPr lang="en-GB" smtClean="0"/>
              <a:t>17</a:t>
            </a:fld>
            <a:endParaRPr lang="en-GB"/>
          </a:p>
        </p:txBody>
      </p:sp>
      <p:pic>
        <p:nvPicPr>
          <p:cNvPr id="4" name="Picture 3"/>
          <p:cNvPicPr/>
          <p:nvPr/>
        </p:nvPicPr>
        <p:blipFill>
          <a:blip r:embed="rId2"/>
          <a:stretch>
            <a:fillRect/>
          </a:stretch>
        </p:blipFill>
        <p:spPr>
          <a:xfrm>
            <a:off x="4058085" y="3046708"/>
            <a:ext cx="4075829" cy="2922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3320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Colour Palette</a:t>
            </a:r>
          </a:p>
        </p:txBody>
      </p:sp>
      <p:sp>
        <p:nvSpPr>
          <p:cNvPr id="3" name="Content Placeholder 2"/>
          <p:cNvSpPr>
            <a:spLocks noGrp="1"/>
          </p:cNvSpPr>
          <p:nvPr>
            <p:ph idx="1"/>
          </p:nvPr>
        </p:nvSpPr>
        <p:spPr>
          <a:xfrm>
            <a:off x="1295401" y="2556932"/>
            <a:ext cx="4912452" cy="3318936"/>
          </a:xfrm>
        </p:spPr>
        <p:txBody>
          <a:bodyPr/>
          <a:lstStyle/>
          <a:p>
            <a:pPr algn="just"/>
            <a:r>
              <a:rPr lang="en-GB" dirty="0"/>
              <a:t>The set of colours available is referred to as the colour palette. Colour depth is the number of bits to represent a colour . It describes how many colours can be displayed on a monitor's screen. </a:t>
            </a:r>
          </a:p>
        </p:txBody>
      </p:sp>
      <p:sp>
        <p:nvSpPr>
          <p:cNvPr id="5" name="Slide Number Placeholder 4"/>
          <p:cNvSpPr>
            <a:spLocks noGrp="1"/>
          </p:cNvSpPr>
          <p:nvPr>
            <p:ph type="sldNum" sz="quarter" idx="12"/>
          </p:nvPr>
        </p:nvSpPr>
        <p:spPr/>
        <p:txBody>
          <a:bodyPr/>
          <a:lstStyle/>
          <a:p>
            <a:fld id="{0077BB54-69D4-432A-8628-BCDA5F963BED}" type="slidenum">
              <a:rPr lang="en-GB" smtClean="0"/>
              <a:t>18</a:t>
            </a:fld>
            <a:endParaRPr lang="en-GB"/>
          </a:p>
        </p:txBody>
      </p:sp>
      <p:pic>
        <p:nvPicPr>
          <p:cNvPr id="4" name="Picture 3"/>
          <p:cNvPicPr/>
          <p:nvPr/>
        </p:nvPicPr>
        <p:blipFill>
          <a:blip r:embed="rId2"/>
          <a:stretch>
            <a:fillRect/>
          </a:stretch>
        </p:blipFill>
        <p:spPr>
          <a:xfrm>
            <a:off x="6354442" y="2648574"/>
            <a:ext cx="4542155" cy="3227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6272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Colour Terms</a:t>
            </a:r>
          </a:p>
        </p:txBody>
      </p:sp>
      <p:sp>
        <p:nvSpPr>
          <p:cNvPr id="3" name="Content Placeholder 2"/>
          <p:cNvSpPr>
            <a:spLocks noGrp="1"/>
          </p:cNvSpPr>
          <p:nvPr>
            <p:ph idx="1"/>
          </p:nvPr>
        </p:nvSpPr>
        <p:spPr/>
        <p:txBody>
          <a:bodyPr>
            <a:normAutofit fontScale="92500"/>
          </a:bodyPr>
          <a:lstStyle/>
          <a:p>
            <a:r>
              <a:rPr lang="en-GB" dirty="0"/>
              <a:t>Hue refers to colour purity which means a colour without shade or added black. </a:t>
            </a:r>
          </a:p>
          <a:p>
            <a:r>
              <a:rPr lang="en-GB" dirty="0"/>
              <a:t>Saturation indicates the amount of grey in a colour. </a:t>
            </a:r>
          </a:p>
          <a:p>
            <a:r>
              <a:rPr lang="en-GB" dirty="0"/>
              <a:t>Colour balance refers to the combination of the three main colours which are red, green and blue. </a:t>
            </a:r>
          </a:p>
          <a:p>
            <a:r>
              <a:rPr lang="en-GB" dirty="0"/>
              <a:t>Contrast refers to the difference between the components a colour is made up of. </a:t>
            </a:r>
          </a:p>
          <a:p>
            <a:r>
              <a:rPr lang="en-GB" dirty="0"/>
              <a:t>Brightness refers to how much white (or black) is mixed in the colour. </a:t>
            </a:r>
          </a:p>
          <a:p>
            <a:endParaRPr lang="en-GB" dirty="0"/>
          </a:p>
          <a:p>
            <a:endParaRPr lang="en-GB" dirty="0"/>
          </a:p>
          <a:p>
            <a:endParaRPr lang="en-GB" dirty="0"/>
          </a:p>
        </p:txBody>
      </p:sp>
      <p:sp>
        <p:nvSpPr>
          <p:cNvPr id="5" name="Slide Number Placeholder 4"/>
          <p:cNvSpPr>
            <a:spLocks noGrp="1"/>
          </p:cNvSpPr>
          <p:nvPr>
            <p:ph type="sldNum" sz="quarter" idx="12"/>
          </p:nvPr>
        </p:nvSpPr>
        <p:spPr/>
        <p:txBody>
          <a:bodyPr/>
          <a:lstStyle/>
          <a:p>
            <a:fld id="{0077BB54-69D4-432A-8628-BCDA5F963BED}" type="slidenum">
              <a:rPr lang="en-GB" smtClean="0"/>
              <a:t>19</a:t>
            </a:fld>
            <a:endParaRPr lang="en-GB"/>
          </a:p>
        </p:txBody>
      </p:sp>
    </p:spTree>
    <p:extLst>
      <p:ext uri="{BB962C8B-B14F-4D97-AF65-F5344CB8AC3E}">
        <p14:creationId xmlns:p14="http://schemas.microsoft.com/office/powerpoint/2010/main" val="1418806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Digital Images</a:t>
            </a:r>
          </a:p>
        </p:txBody>
      </p:sp>
      <p:sp>
        <p:nvSpPr>
          <p:cNvPr id="3" name="Content Placeholder 2"/>
          <p:cNvSpPr>
            <a:spLocks noGrp="1"/>
          </p:cNvSpPr>
          <p:nvPr>
            <p:ph idx="1"/>
          </p:nvPr>
        </p:nvSpPr>
        <p:spPr/>
        <p:txBody>
          <a:bodyPr>
            <a:normAutofit fontScale="77500" lnSpcReduction="20000"/>
          </a:bodyPr>
          <a:lstStyle/>
          <a:p>
            <a:pPr algn="just">
              <a:lnSpc>
                <a:spcPct val="150000"/>
              </a:lnSpc>
              <a:spcAft>
                <a:spcPts val="800"/>
              </a:spcAft>
            </a:pPr>
            <a:r>
              <a:rPr lang="en-GB" dirty="0"/>
              <a:t>Digital images are made of picture elements called pixel (small square dots). Digital images are widely used such as for websites, for printing and for publishing. Digital images can be resized and distributed via emails and smart phones. </a:t>
            </a:r>
          </a:p>
          <a:p>
            <a:pPr marL="0" indent="0" algn="just">
              <a:lnSpc>
                <a:spcPct val="150000"/>
              </a:lnSpc>
              <a:spcAft>
                <a:spcPts val="800"/>
              </a:spcAft>
              <a:buNone/>
            </a:pPr>
            <a:r>
              <a:rPr lang="en-US" dirty="0"/>
              <a:t>A digital size of an image is measured in: </a:t>
            </a:r>
            <a:endParaRPr lang="en-GB" dirty="0"/>
          </a:p>
          <a:p>
            <a:pPr lvl="1" algn="just">
              <a:lnSpc>
                <a:spcPct val="150000"/>
              </a:lnSpc>
              <a:spcAft>
                <a:spcPts val="800"/>
              </a:spcAft>
            </a:pPr>
            <a:r>
              <a:rPr lang="en-US" dirty="0"/>
              <a:t>(K) – Kilobytes</a:t>
            </a:r>
            <a:endParaRPr lang="en-GB" dirty="0"/>
          </a:p>
          <a:p>
            <a:pPr lvl="1" algn="just">
              <a:lnSpc>
                <a:spcPct val="150000"/>
              </a:lnSpc>
              <a:spcAft>
                <a:spcPts val="800"/>
              </a:spcAft>
            </a:pPr>
            <a:r>
              <a:rPr lang="en-US" dirty="0"/>
              <a:t>(MB) – Megabytes</a:t>
            </a:r>
            <a:endParaRPr lang="en-GB" dirty="0"/>
          </a:p>
          <a:p>
            <a:pPr lvl="1" algn="just">
              <a:lnSpc>
                <a:spcPct val="150000"/>
              </a:lnSpc>
              <a:spcAft>
                <a:spcPts val="800"/>
              </a:spcAft>
            </a:pPr>
            <a:r>
              <a:rPr lang="en-US" dirty="0"/>
              <a:t>(GB) – Gigabytes</a:t>
            </a:r>
            <a:endParaRPr lang="en-GB" dirty="0"/>
          </a:p>
          <a:p>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2</a:t>
            </a:fld>
            <a:endParaRPr lang="en-GB"/>
          </a:p>
        </p:txBody>
      </p:sp>
    </p:spTree>
    <p:extLst>
      <p:ext uri="{BB962C8B-B14F-4D97-AF65-F5344CB8AC3E}">
        <p14:creationId xmlns:p14="http://schemas.microsoft.com/office/powerpoint/2010/main" val="238525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Colour Terms</a:t>
            </a:r>
          </a:p>
        </p:txBody>
      </p:sp>
      <p:sp>
        <p:nvSpPr>
          <p:cNvPr id="3" name="Content Placeholder 2"/>
          <p:cNvSpPr>
            <a:spLocks noGrp="1"/>
          </p:cNvSpPr>
          <p:nvPr>
            <p:ph idx="1"/>
          </p:nvPr>
        </p:nvSpPr>
        <p:spPr/>
        <p:txBody>
          <a:bodyPr/>
          <a:lstStyle/>
          <a:p>
            <a:r>
              <a:rPr lang="en-GB" dirty="0"/>
              <a:t>Gamma is the way brightness is changed for the middle range of grey tones. </a:t>
            </a:r>
          </a:p>
          <a:p>
            <a:r>
              <a:rPr lang="en-GB" dirty="0"/>
              <a:t>Transparency refers to the amount of light an image is viewed with. The less transparency, the image will appear darker.</a:t>
            </a:r>
          </a:p>
        </p:txBody>
      </p:sp>
      <p:sp>
        <p:nvSpPr>
          <p:cNvPr id="4" name="Slide Number Placeholder 3"/>
          <p:cNvSpPr>
            <a:spLocks noGrp="1"/>
          </p:cNvSpPr>
          <p:nvPr>
            <p:ph type="sldNum" sz="quarter" idx="12"/>
          </p:nvPr>
        </p:nvSpPr>
        <p:spPr/>
        <p:txBody>
          <a:bodyPr/>
          <a:lstStyle/>
          <a:p>
            <a:fld id="{0077BB54-69D4-432A-8628-BCDA5F963BED}" type="slidenum">
              <a:rPr lang="en-GB" smtClean="0"/>
              <a:t>20</a:t>
            </a:fld>
            <a:endParaRPr lang="en-GB"/>
          </a:p>
        </p:txBody>
      </p:sp>
    </p:spTree>
    <p:extLst>
      <p:ext uri="{BB962C8B-B14F-4D97-AF65-F5344CB8AC3E}">
        <p14:creationId xmlns:p14="http://schemas.microsoft.com/office/powerpoint/2010/main" val="3361224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USING THE APPLICATION</a:t>
            </a:r>
          </a:p>
        </p:txBody>
      </p:sp>
      <p:sp>
        <p:nvSpPr>
          <p:cNvPr id="3" name="Content Placeholder 2"/>
          <p:cNvSpPr>
            <a:spLocks noGrp="1"/>
          </p:cNvSpPr>
          <p:nvPr>
            <p:ph idx="1"/>
          </p:nvPr>
        </p:nvSpPr>
        <p:spPr/>
        <p:txBody>
          <a:bodyPr/>
          <a:lstStyle/>
          <a:p>
            <a:r>
              <a:rPr lang="en-GB" dirty="0"/>
              <a:t>1. Open the GIMP2 application. </a:t>
            </a:r>
          </a:p>
        </p:txBody>
      </p:sp>
      <p:sp>
        <p:nvSpPr>
          <p:cNvPr id="5" name="Slide Number Placeholder 4"/>
          <p:cNvSpPr>
            <a:spLocks noGrp="1"/>
          </p:cNvSpPr>
          <p:nvPr>
            <p:ph type="sldNum" sz="quarter" idx="12"/>
          </p:nvPr>
        </p:nvSpPr>
        <p:spPr/>
        <p:txBody>
          <a:bodyPr/>
          <a:lstStyle/>
          <a:p>
            <a:fld id="{0077BB54-69D4-432A-8628-BCDA5F963BED}" type="slidenum">
              <a:rPr lang="en-GB" smtClean="0"/>
              <a:t>21</a:t>
            </a:fld>
            <a:endParaRPr lang="en-GB"/>
          </a:p>
        </p:txBody>
      </p:sp>
      <p:pic>
        <p:nvPicPr>
          <p:cNvPr id="4" name="Picture 3"/>
          <p:cNvPicPr>
            <a:picLocks noChangeAspect="1"/>
          </p:cNvPicPr>
          <p:nvPr/>
        </p:nvPicPr>
        <p:blipFill rotWithShape="1">
          <a:blip r:embed="rId2"/>
          <a:srcRect l="2941" t="28104" r="45809"/>
          <a:stretch/>
        </p:blipFill>
        <p:spPr>
          <a:xfrm>
            <a:off x="6095999" y="2239682"/>
            <a:ext cx="4726063" cy="3729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9342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USING THE APPLICATION</a:t>
            </a:r>
          </a:p>
        </p:txBody>
      </p:sp>
      <p:sp>
        <p:nvSpPr>
          <p:cNvPr id="3" name="Content Placeholder 2"/>
          <p:cNvSpPr>
            <a:spLocks noGrp="1"/>
          </p:cNvSpPr>
          <p:nvPr>
            <p:ph idx="1"/>
          </p:nvPr>
        </p:nvSpPr>
        <p:spPr>
          <a:xfrm>
            <a:off x="1295401" y="2556932"/>
            <a:ext cx="2856853" cy="3318936"/>
          </a:xfrm>
        </p:spPr>
        <p:txBody>
          <a:bodyPr/>
          <a:lstStyle/>
          <a:p>
            <a:pPr marL="0" indent="0">
              <a:buNone/>
            </a:pPr>
            <a:r>
              <a:rPr lang="en-GB" dirty="0"/>
              <a:t>2. The following start up screen will appear.</a:t>
            </a:r>
          </a:p>
          <a:p>
            <a:pPr marL="0" indent="0">
              <a:buNone/>
            </a:pPr>
            <a:endParaRPr lang="en-GB" dirty="0"/>
          </a:p>
        </p:txBody>
      </p:sp>
      <p:sp>
        <p:nvSpPr>
          <p:cNvPr id="6" name="Slide Number Placeholder 5"/>
          <p:cNvSpPr>
            <a:spLocks noGrp="1"/>
          </p:cNvSpPr>
          <p:nvPr>
            <p:ph type="sldNum" sz="quarter" idx="12"/>
          </p:nvPr>
        </p:nvSpPr>
        <p:spPr/>
        <p:txBody>
          <a:bodyPr/>
          <a:lstStyle/>
          <a:p>
            <a:fld id="{0077BB54-69D4-432A-8628-BCDA5F963BED}" type="slidenum">
              <a:rPr lang="en-GB" smtClean="0"/>
              <a:t>22</a:t>
            </a:fld>
            <a:endParaRPr lang="en-GB"/>
          </a:p>
        </p:txBody>
      </p:sp>
      <p:pic>
        <p:nvPicPr>
          <p:cNvPr id="5" name="Picture 4"/>
          <p:cNvPicPr>
            <a:picLocks noChangeAspect="1"/>
          </p:cNvPicPr>
          <p:nvPr/>
        </p:nvPicPr>
        <p:blipFill>
          <a:blip r:embed="rId2"/>
          <a:stretch>
            <a:fillRect/>
          </a:stretch>
        </p:blipFill>
        <p:spPr>
          <a:xfrm>
            <a:off x="4122475" y="2170143"/>
            <a:ext cx="6502774" cy="3914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63004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Open an image</a:t>
            </a:r>
          </a:p>
        </p:txBody>
      </p:sp>
      <p:sp>
        <p:nvSpPr>
          <p:cNvPr id="3" name="Content Placeholder 2"/>
          <p:cNvSpPr>
            <a:spLocks noGrp="1"/>
          </p:cNvSpPr>
          <p:nvPr>
            <p:ph idx="1"/>
          </p:nvPr>
        </p:nvSpPr>
        <p:spPr>
          <a:xfrm>
            <a:off x="1295401" y="2556932"/>
            <a:ext cx="3226265" cy="3318936"/>
          </a:xfrm>
        </p:spPr>
        <p:txBody>
          <a:bodyPr/>
          <a:lstStyle/>
          <a:p>
            <a:r>
              <a:rPr lang="en-GB" dirty="0"/>
              <a:t>To open an existing image file, click on </a:t>
            </a:r>
            <a:r>
              <a:rPr lang="en-GB" b="1" dirty="0"/>
              <a:t>File </a:t>
            </a:r>
            <a:r>
              <a:rPr lang="en-GB" dirty="0"/>
              <a:t>and then </a:t>
            </a:r>
            <a:r>
              <a:rPr lang="en-GB" b="1" dirty="0"/>
              <a:t>Open</a:t>
            </a:r>
            <a:r>
              <a:rPr lang="en-GB" dirty="0"/>
              <a:t>.</a:t>
            </a:r>
          </a:p>
          <a:p>
            <a:pPr marL="0" indent="0">
              <a:buNone/>
            </a:pPr>
            <a:endParaRPr lang="en-GB" dirty="0"/>
          </a:p>
        </p:txBody>
      </p:sp>
      <p:sp>
        <p:nvSpPr>
          <p:cNvPr id="5" name="Slide Number Placeholder 4"/>
          <p:cNvSpPr>
            <a:spLocks noGrp="1"/>
          </p:cNvSpPr>
          <p:nvPr>
            <p:ph type="sldNum" sz="quarter" idx="12"/>
          </p:nvPr>
        </p:nvSpPr>
        <p:spPr/>
        <p:txBody>
          <a:bodyPr/>
          <a:lstStyle/>
          <a:p>
            <a:fld id="{0077BB54-69D4-432A-8628-BCDA5F963BED}" type="slidenum">
              <a:rPr lang="en-GB" smtClean="0"/>
              <a:t>23</a:t>
            </a:fld>
            <a:endParaRPr lang="en-GB"/>
          </a:p>
        </p:txBody>
      </p:sp>
      <p:pic>
        <p:nvPicPr>
          <p:cNvPr id="4" name="Picture 3"/>
          <p:cNvPicPr>
            <a:picLocks noChangeAspect="1"/>
          </p:cNvPicPr>
          <p:nvPr/>
        </p:nvPicPr>
        <p:blipFill rotWithShape="1">
          <a:blip r:embed="rId2"/>
          <a:srcRect l="7132" t="12287" r="30588" b="20915"/>
          <a:stretch/>
        </p:blipFill>
        <p:spPr>
          <a:xfrm>
            <a:off x="4890782" y="2212898"/>
            <a:ext cx="6464374" cy="3899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71132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Create a new image</a:t>
            </a:r>
          </a:p>
        </p:txBody>
      </p:sp>
      <p:sp>
        <p:nvSpPr>
          <p:cNvPr id="3" name="Content Placeholder 2"/>
          <p:cNvSpPr>
            <a:spLocks noGrp="1"/>
          </p:cNvSpPr>
          <p:nvPr>
            <p:ph idx="1"/>
          </p:nvPr>
        </p:nvSpPr>
        <p:spPr>
          <a:xfrm>
            <a:off x="1295401" y="2556932"/>
            <a:ext cx="2773260" cy="3318936"/>
          </a:xfrm>
        </p:spPr>
        <p:txBody>
          <a:bodyPr/>
          <a:lstStyle/>
          <a:p>
            <a:r>
              <a:rPr lang="en-GB" dirty="0"/>
              <a:t>Click on </a:t>
            </a:r>
            <a:r>
              <a:rPr lang="en-GB" b="1" dirty="0"/>
              <a:t>File</a:t>
            </a:r>
            <a:r>
              <a:rPr lang="en-GB" dirty="0"/>
              <a:t> and then select </a:t>
            </a:r>
            <a:r>
              <a:rPr lang="en-GB" b="1" dirty="0"/>
              <a:t>New</a:t>
            </a:r>
            <a:r>
              <a:rPr lang="en-GB" dirty="0"/>
              <a:t>. The </a:t>
            </a:r>
            <a:r>
              <a:rPr lang="en-GB" b="1" dirty="0"/>
              <a:t>create a New Image </a:t>
            </a:r>
            <a:r>
              <a:rPr lang="en-GB" dirty="0"/>
              <a:t>menu will be displayed. </a:t>
            </a:r>
          </a:p>
        </p:txBody>
      </p:sp>
      <p:sp>
        <p:nvSpPr>
          <p:cNvPr id="5" name="Slide Number Placeholder 4"/>
          <p:cNvSpPr>
            <a:spLocks noGrp="1"/>
          </p:cNvSpPr>
          <p:nvPr>
            <p:ph type="sldNum" sz="quarter" idx="12"/>
          </p:nvPr>
        </p:nvSpPr>
        <p:spPr/>
        <p:txBody>
          <a:bodyPr/>
          <a:lstStyle/>
          <a:p>
            <a:fld id="{0077BB54-69D4-432A-8628-BCDA5F963BED}" type="slidenum">
              <a:rPr lang="en-GB" smtClean="0"/>
              <a:t>24</a:t>
            </a:fld>
            <a:endParaRPr lang="en-GB"/>
          </a:p>
        </p:txBody>
      </p:sp>
      <p:pic>
        <p:nvPicPr>
          <p:cNvPr id="4" name="Picture 3"/>
          <p:cNvPicPr>
            <a:picLocks noChangeAspect="1"/>
          </p:cNvPicPr>
          <p:nvPr/>
        </p:nvPicPr>
        <p:blipFill rotWithShape="1">
          <a:blip r:embed="rId2"/>
          <a:srcRect l="7059" t="11895" r="30735" b="35556"/>
          <a:stretch/>
        </p:blipFill>
        <p:spPr>
          <a:xfrm>
            <a:off x="4321265" y="2603497"/>
            <a:ext cx="6984628" cy="3318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2284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Create a new image</a:t>
            </a:r>
          </a:p>
        </p:txBody>
      </p:sp>
      <p:sp>
        <p:nvSpPr>
          <p:cNvPr id="3" name="Content Placeholder 2"/>
          <p:cNvSpPr>
            <a:spLocks noGrp="1"/>
          </p:cNvSpPr>
          <p:nvPr>
            <p:ph idx="1"/>
          </p:nvPr>
        </p:nvSpPr>
        <p:spPr>
          <a:xfrm>
            <a:off x="1295401" y="2556932"/>
            <a:ext cx="6489582" cy="3318936"/>
          </a:xfrm>
        </p:spPr>
        <p:txBody>
          <a:bodyPr/>
          <a:lstStyle/>
          <a:p>
            <a:pPr algn="just"/>
            <a:r>
              <a:rPr lang="en-GB" dirty="0"/>
              <a:t>As an example, an image of </a:t>
            </a:r>
            <a:r>
              <a:rPr lang="en-GB" b="1" dirty="0"/>
              <a:t>600 x 400 </a:t>
            </a:r>
            <a:r>
              <a:rPr lang="en-GB" dirty="0"/>
              <a:t>pixels resolution will be created. For the ECDL exam watch out for the settings found in the </a:t>
            </a:r>
            <a:r>
              <a:rPr lang="en-GB" b="1" dirty="0"/>
              <a:t>Advanced Options</a:t>
            </a:r>
            <a:r>
              <a:rPr lang="en-GB" dirty="0"/>
              <a:t>. Click </a:t>
            </a:r>
            <a:r>
              <a:rPr lang="en-GB" b="1" dirty="0"/>
              <a:t>OK </a:t>
            </a:r>
            <a:r>
              <a:rPr lang="en-GB" dirty="0"/>
              <a:t>when finished.</a:t>
            </a:r>
          </a:p>
          <a:p>
            <a:pPr marL="0" indent="0">
              <a:buNone/>
            </a:pPr>
            <a:endParaRPr lang="en-GB" dirty="0"/>
          </a:p>
        </p:txBody>
      </p:sp>
      <p:sp>
        <p:nvSpPr>
          <p:cNvPr id="5" name="Slide Number Placeholder 4"/>
          <p:cNvSpPr>
            <a:spLocks noGrp="1"/>
          </p:cNvSpPr>
          <p:nvPr>
            <p:ph type="sldNum" sz="quarter" idx="12"/>
          </p:nvPr>
        </p:nvSpPr>
        <p:spPr/>
        <p:txBody>
          <a:bodyPr/>
          <a:lstStyle/>
          <a:p>
            <a:fld id="{0077BB54-69D4-432A-8628-BCDA5F963BED}" type="slidenum">
              <a:rPr lang="en-GB" smtClean="0"/>
              <a:t>25</a:t>
            </a:fld>
            <a:endParaRPr lang="en-GB"/>
          </a:p>
        </p:txBody>
      </p:sp>
      <p:pic>
        <p:nvPicPr>
          <p:cNvPr id="4" name="Picture 3"/>
          <p:cNvPicPr>
            <a:picLocks noChangeAspect="1"/>
          </p:cNvPicPr>
          <p:nvPr/>
        </p:nvPicPr>
        <p:blipFill>
          <a:blip r:embed="rId2"/>
          <a:stretch>
            <a:fillRect/>
          </a:stretch>
        </p:blipFill>
        <p:spPr>
          <a:xfrm>
            <a:off x="8079589" y="2035735"/>
            <a:ext cx="2897001" cy="3933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17307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Create a new image</a:t>
            </a:r>
          </a:p>
        </p:txBody>
      </p:sp>
      <p:sp>
        <p:nvSpPr>
          <p:cNvPr id="3" name="Content Placeholder 2"/>
          <p:cNvSpPr>
            <a:spLocks noGrp="1"/>
          </p:cNvSpPr>
          <p:nvPr>
            <p:ph idx="1"/>
          </p:nvPr>
        </p:nvSpPr>
        <p:spPr>
          <a:xfrm>
            <a:off x="1295401" y="2556932"/>
            <a:ext cx="3352100" cy="3318936"/>
          </a:xfrm>
        </p:spPr>
        <p:txBody>
          <a:bodyPr/>
          <a:lstStyle/>
          <a:p>
            <a:r>
              <a:rPr lang="en-GB" dirty="0"/>
              <a:t>The following image will be created.</a:t>
            </a:r>
          </a:p>
        </p:txBody>
      </p:sp>
      <p:sp>
        <p:nvSpPr>
          <p:cNvPr id="5" name="Slide Number Placeholder 4"/>
          <p:cNvSpPr>
            <a:spLocks noGrp="1"/>
          </p:cNvSpPr>
          <p:nvPr>
            <p:ph type="sldNum" sz="quarter" idx="12"/>
          </p:nvPr>
        </p:nvSpPr>
        <p:spPr/>
        <p:txBody>
          <a:bodyPr/>
          <a:lstStyle/>
          <a:p>
            <a:fld id="{0077BB54-69D4-432A-8628-BCDA5F963BED}" type="slidenum">
              <a:rPr lang="en-GB" smtClean="0"/>
              <a:t>26</a:t>
            </a:fld>
            <a:endParaRPr lang="en-GB"/>
          </a:p>
        </p:txBody>
      </p:sp>
      <p:pic>
        <p:nvPicPr>
          <p:cNvPr id="4" name="Picture 3"/>
          <p:cNvPicPr>
            <a:picLocks noChangeAspect="1"/>
          </p:cNvPicPr>
          <p:nvPr/>
        </p:nvPicPr>
        <p:blipFill>
          <a:blip r:embed="rId2"/>
          <a:stretch>
            <a:fillRect/>
          </a:stretch>
        </p:blipFill>
        <p:spPr>
          <a:xfrm>
            <a:off x="4907560" y="2217720"/>
            <a:ext cx="6058015" cy="3658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41021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Scale Image</a:t>
            </a:r>
          </a:p>
        </p:txBody>
      </p:sp>
      <p:sp>
        <p:nvSpPr>
          <p:cNvPr id="3" name="Content Placeholder 2"/>
          <p:cNvSpPr>
            <a:spLocks noGrp="1"/>
          </p:cNvSpPr>
          <p:nvPr>
            <p:ph idx="1"/>
          </p:nvPr>
        </p:nvSpPr>
        <p:spPr>
          <a:xfrm>
            <a:off x="1295401" y="2556932"/>
            <a:ext cx="3528269" cy="3318936"/>
          </a:xfrm>
        </p:spPr>
        <p:txBody>
          <a:bodyPr/>
          <a:lstStyle/>
          <a:p>
            <a:r>
              <a:rPr lang="en-GB" dirty="0"/>
              <a:t>To re-modify the image resolution, select the </a:t>
            </a:r>
            <a:r>
              <a:rPr lang="en-GB" b="1" dirty="0"/>
              <a:t>image</a:t>
            </a:r>
            <a:r>
              <a:rPr lang="en-GB" dirty="0"/>
              <a:t> button and choose </a:t>
            </a:r>
            <a:r>
              <a:rPr lang="en-GB" b="1" dirty="0"/>
              <a:t>scale image</a:t>
            </a:r>
            <a:r>
              <a:rPr lang="en-GB" dirty="0"/>
              <a:t>.</a:t>
            </a:r>
          </a:p>
        </p:txBody>
      </p:sp>
      <p:sp>
        <p:nvSpPr>
          <p:cNvPr id="5" name="Slide Number Placeholder 4"/>
          <p:cNvSpPr>
            <a:spLocks noGrp="1"/>
          </p:cNvSpPr>
          <p:nvPr>
            <p:ph type="sldNum" sz="quarter" idx="12"/>
          </p:nvPr>
        </p:nvSpPr>
        <p:spPr/>
        <p:txBody>
          <a:bodyPr/>
          <a:lstStyle/>
          <a:p>
            <a:fld id="{0077BB54-69D4-432A-8628-BCDA5F963BED}" type="slidenum">
              <a:rPr lang="en-GB" smtClean="0"/>
              <a:t>27</a:t>
            </a:fld>
            <a:endParaRPr lang="en-GB"/>
          </a:p>
        </p:txBody>
      </p:sp>
      <p:pic>
        <p:nvPicPr>
          <p:cNvPr id="4" name="Picture 3"/>
          <p:cNvPicPr>
            <a:picLocks noChangeAspect="1"/>
          </p:cNvPicPr>
          <p:nvPr/>
        </p:nvPicPr>
        <p:blipFill rotWithShape="1">
          <a:blip r:embed="rId2"/>
          <a:srcRect l="7058" t="11894" r="30588" b="21177"/>
          <a:stretch/>
        </p:blipFill>
        <p:spPr>
          <a:xfrm>
            <a:off x="4926066" y="2204570"/>
            <a:ext cx="6369704" cy="3845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0255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Colour Model(1)</a:t>
            </a:r>
          </a:p>
        </p:txBody>
      </p:sp>
      <p:sp>
        <p:nvSpPr>
          <p:cNvPr id="3" name="Content Placeholder 2"/>
          <p:cNvSpPr>
            <a:spLocks noGrp="1"/>
          </p:cNvSpPr>
          <p:nvPr>
            <p:ph idx="1"/>
          </p:nvPr>
        </p:nvSpPr>
        <p:spPr>
          <a:xfrm>
            <a:off x="1295401" y="2556932"/>
            <a:ext cx="6296636" cy="3318936"/>
          </a:xfrm>
        </p:spPr>
        <p:txBody>
          <a:bodyPr/>
          <a:lstStyle/>
          <a:p>
            <a:r>
              <a:rPr lang="en-GB" dirty="0"/>
              <a:t>To select a different colour model, click on the </a:t>
            </a:r>
            <a:r>
              <a:rPr lang="en-GB" b="1" dirty="0"/>
              <a:t>Edit</a:t>
            </a:r>
            <a:r>
              <a:rPr lang="en-GB" dirty="0"/>
              <a:t> button and choose </a:t>
            </a:r>
            <a:r>
              <a:rPr lang="en-GB" b="1" dirty="0"/>
              <a:t>Preferences</a:t>
            </a:r>
            <a:r>
              <a:rPr lang="en-GB" dirty="0"/>
              <a:t>.</a:t>
            </a:r>
          </a:p>
        </p:txBody>
      </p:sp>
      <p:sp>
        <p:nvSpPr>
          <p:cNvPr id="5" name="Slide Number Placeholder 4"/>
          <p:cNvSpPr>
            <a:spLocks noGrp="1"/>
          </p:cNvSpPr>
          <p:nvPr>
            <p:ph type="sldNum" sz="quarter" idx="12"/>
          </p:nvPr>
        </p:nvSpPr>
        <p:spPr/>
        <p:txBody>
          <a:bodyPr/>
          <a:lstStyle/>
          <a:p>
            <a:fld id="{0077BB54-69D4-432A-8628-BCDA5F963BED}" type="slidenum">
              <a:rPr lang="en-GB" smtClean="0"/>
              <a:t>28</a:t>
            </a:fld>
            <a:endParaRPr lang="en-GB"/>
          </a:p>
        </p:txBody>
      </p:sp>
      <p:pic>
        <p:nvPicPr>
          <p:cNvPr id="4" name="Picture 3"/>
          <p:cNvPicPr>
            <a:picLocks noChangeAspect="1"/>
          </p:cNvPicPr>
          <p:nvPr/>
        </p:nvPicPr>
        <p:blipFill rotWithShape="1">
          <a:blip r:embed="rId2"/>
          <a:srcRect l="7132" t="11894" r="65809" b="26537"/>
          <a:stretch/>
        </p:blipFill>
        <p:spPr>
          <a:xfrm>
            <a:off x="7893547" y="1891450"/>
            <a:ext cx="3299012" cy="4222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7597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Colour Model(2)</a:t>
            </a:r>
          </a:p>
        </p:txBody>
      </p:sp>
      <p:pic>
        <p:nvPicPr>
          <p:cNvPr id="4" name="Content Placeholder 3"/>
          <p:cNvPicPr>
            <a:picLocks noGrp="1" noChangeAspect="1"/>
          </p:cNvPicPr>
          <p:nvPr>
            <p:ph idx="1"/>
          </p:nvPr>
        </p:nvPicPr>
        <p:blipFill rotWithShape="1">
          <a:blip r:embed="rId2"/>
          <a:srcRect l="15814" t="4510" r="44248" b="31734"/>
          <a:stretch/>
        </p:blipFill>
        <p:spPr>
          <a:xfrm>
            <a:off x="5190371" y="2459306"/>
            <a:ext cx="3908506" cy="3509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0077BB54-69D4-432A-8628-BCDA5F963BED}" type="slidenum">
              <a:rPr lang="en-GB" smtClean="0"/>
              <a:t>29</a:t>
            </a:fld>
            <a:endParaRPr lang="en-GB"/>
          </a:p>
        </p:txBody>
      </p:sp>
      <p:sp>
        <p:nvSpPr>
          <p:cNvPr id="6" name="TextBox 5">
            <a:extLst>
              <a:ext uri="{FF2B5EF4-FFF2-40B4-BE49-F238E27FC236}">
                <a16:creationId xmlns:a16="http://schemas.microsoft.com/office/drawing/2014/main" id="{9575F774-727C-463A-960D-E833719D857F}"/>
              </a:ext>
            </a:extLst>
          </p:cNvPr>
          <p:cNvSpPr txBox="1"/>
          <p:nvPr/>
        </p:nvSpPr>
        <p:spPr>
          <a:xfrm>
            <a:off x="1838099" y="2927170"/>
            <a:ext cx="3077850" cy="1184940"/>
          </a:xfrm>
          <a:prstGeom prst="rect">
            <a:avLst/>
          </a:prstGeom>
          <a:noFill/>
        </p:spPr>
        <p:txBody>
          <a:bodyPr wrap="square" rtlCol="0">
            <a:spAutoFit/>
          </a:bodyPr>
          <a:lstStyle/>
          <a:p>
            <a:pPr marL="285750" indent="-285750">
              <a:spcBef>
                <a:spcPct val="20000"/>
              </a:spcBef>
              <a:spcAft>
                <a:spcPts val="600"/>
              </a:spcAft>
              <a:buClr>
                <a:schemeClr val="accent1"/>
              </a:buClr>
              <a:buSzPct val="115000"/>
              <a:buFont typeface="Arial"/>
              <a:buChar char="•"/>
            </a:pPr>
            <a:r>
              <a:rPr lang="en-GB" sz="2400" dirty="0">
                <a:solidFill>
                  <a:schemeClr val="tx1">
                    <a:lumMod val="85000"/>
                    <a:lumOff val="15000"/>
                  </a:schemeClr>
                </a:solidFill>
              </a:rPr>
              <a:t>Apply necessary setting and click OK. </a:t>
            </a:r>
          </a:p>
          <a:p>
            <a:endParaRPr lang="en-GB" dirty="0"/>
          </a:p>
        </p:txBody>
      </p:sp>
    </p:spTree>
    <p:extLst>
      <p:ext uri="{BB962C8B-B14F-4D97-AF65-F5344CB8AC3E}">
        <p14:creationId xmlns:p14="http://schemas.microsoft.com/office/powerpoint/2010/main" val="3850207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Pixels</a:t>
            </a:r>
          </a:p>
        </p:txBody>
      </p:sp>
      <p:sp>
        <p:nvSpPr>
          <p:cNvPr id="3" name="Content Placeholder 2"/>
          <p:cNvSpPr>
            <a:spLocks noGrp="1"/>
          </p:cNvSpPr>
          <p:nvPr>
            <p:ph idx="1"/>
          </p:nvPr>
        </p:nvSpPr>
        <p:spPr>
          <a:xfrm>
            <a:off x="1295401" y="2556932"/>
            <a:ext cx="6442365" cy="3318936"/>
          </a:xfrm>
        </p:spPr>
        <p:txBody>
          <a:bodyPr/>
          <a:lstStyle/>
          <a:p>
            <a:pPr marL="0" indent="0" algn="just">
              <a:buNone/>
            </a:pPr>
            <a:r>
              <a:rPr lang="en-GB" dirty="0"/>
              <a:t>A </a:t>
            </a:r>
            <a:r>
              <a:rPr lang="en-GB" b="1" dirty="0"/>
              <a:t>pixel</a:t>
            </a:r>
            <a:r>
              <a:rPr lang="en-GB" dirty="0"/>
              <a:t> is the smallest portion of an image or display that a computer is capable of printing or displaying. You can get a better understanding of what a pixel is when</a:t>
            </a:r>
            <a:r>
              <a:rPr lang="en-GB" dirty="0">
                <a:hlinkClick r:id="rId2"/>
              </a:rPr>
              <a:t> </a:t>
            </a:r>
            <a:r>
              <a:rPr lang="en-GB" u="sng" dirty="0">
                <a:hlinkClick r:id="rId2"/>
              </a:rPr>
              <a:t>zooming</a:t>
            </a:r>
            <a:r>
              <a:rPr lang="en-GB" dirty="0">
                <a:hlinkClick r:id="rId2"/>
              </a:rPr>
              <a:t> </a:t>
            </a:r>
            <a:r>
              <a:rPr lang="en-GB" dirty="0"/>
              <a:t>into an image, as seen in the example to the right. Pixels are picture elements; tiny dots of individual colour that make up what you see on your screen.  </a:t>
            </a:r>
          </a:p>
          <a:p>
            <a:pPr marL="0" indent="0">
              <a:buNone/>
            </a:pPr>
            <a:endParaRPr lang="en-GB" dirty="0"/>
          </a:p>
        </p:txBody>
      </p:sp>
      <p:sp>
        <p:nvSpPr>
          <p:cNvPr id="14" name="Slide Number Placeholder 13"/>
          <p:cNvSpPr>
            <a:spLocks noGrp="1"/>
          </p:cNvSpPr>
          <p:nvPr>
            <p:ph type="sldNum" sz="quarter" idx="12"/>
          </p:nvPr>
        </p:nvSpPr>
        <p:spPr/>
        <p:txBody>
          <a:bodyPr/>
          <a:lstStyle/>
          <a:p>
            <a:fld id="{0077BB54-69D4-432A-8628-BCDA5F963BED}" type="slidenum">
              <a:rPr lang="en-GB" smtClean="0"/>
              <a:t>3</a:t>
            </a:fld>
            <a:endParaRPr lang="en-GB"/>
          </a:p>
        </p:txBody>
      </p:sp>
      <p:grpSp>
        <p:nvGrpSpPr>
          <p:cNvPr id="4" name="Group 3"/>
          <p:cNvGrpSpPr/>
          <p:nvPr/>
        </p:nvGrpSpPr>
        <p:grpSpPr>
          <a:xfrm>
            <a:off x="8145874" y="2601539"/>
            <a:ext cx="2854497" cy="3367461"/>
            <a:chOff x="0" y="0"/>
            <a:chExt cx="5786374" cy="5397319"/>
          </a:xfrm>
        </p:grpSpPr>
        <p:sp>
          <p:nvSpPr>
            <p:cNvPr id="5" name="Rectangle 4"/>
            <p:cNvSpPr/>
            <p:nvPr/>
          </p:nvSpPr>
          <p:spPr>
            <a:xfrm>
              <a:off x="2763012" y="1874114"/>
              <a:ext cx="50673" cy="224380"/>
            </a:xfrm>
            <a:prstGeom prst="rect">
              <a:avLst/>
            </a:prstGeom>
            <a:ln>
              <a:noFill/>
            </a:ln>
          </p:spPr>
          <p:txBody>
            <a:bodyPr vert="horz" lIns="0" tIns="0" rIns="0" bIns="0" rtlCol="0">
              <a:noAutofit/>
            </a:bodyPr>
            <a:lstStyle/>
            <a:p>
              <a:pPr marL="6350" marR="159385" indent="-6350">
                <a:lnSpc>
                  <a:spcPct val="107000"/>
                </a:lnSpc>
                <a:spcAft>
                  <a:spcPts val="800"/>
                </a:spcAft>
              </a:pPr>
              <a:r>
                <a:rPr lang="en-GB" sz="1200">
                  <a:solidFill>
                    <a:srgbClr val="000000"/>
                  </a:solidFill>
                  <a:effectLst/>
                  <a:latin typeface="Times New Roman" panose="02020603050405020304" pitchFamily="18" charset="0"/>
                  <a:ea typeface="Times New Roman" panose="02020603050405020304" pitchFamily="18" charset="0"/>
                </a:rPr>
                <a:t> </a:t>
              </a:r>
            </a:p>
          </p:txBody>
        </p:sp>
        <p:sp>
          <p:nvSpPr>
            <p:cNvPr id="6" name="Rectangle 5"/>
            <p:cNvSpPr/>
            <p:nvPr/>
          </p:nvSpPr>
          <p:spPr>
            <a:xfrm>
              <a:off x="5735701" y="5172938"/>
              <a:ext cx="50673" cy="224381"/>
            </a:xfrm>
            <a:prstGeom prst="rect">
              <a:avLst/>
            </a:prstGeom>
            <a:ln>
              <a:noFill/>
            </a:ln>
          </p:spPr>
          <p:txBody>
            <a:bodyPr vert="horz" lIns="0" tIns="0" rIns="0" bIns="0" rtlCol="0">
              <a:noAutofit/>
            </a:bodyPr>
            <a:lstStyle/>
            <a:p>
              <a:pPr marL="6350" marR="159385" indent="-6350">
                <a:lnSpc>
                  <a:spcPct val="107000"/>
                </a:lnSpc>
                <a:spcAft>
                  <a:spcPts val="800"/>
                </a:spcAft>
              </a:pPr>
              <a:r>
                <a:rPr lang="en-GB" sz="1200">
                  <a:solidFill>
                    <a:srgbClr val="000000"/>
                  </a:solidFill>
                  <a:effectLst/>
                  <a:latin typeface="Times New Roman" panose="02020603050405020304" pitchFamily="18" charset="0"/>
                  <a:ea typeface="Times New Roman" panose="02020603050405020304" pitchFamily="18" charset="0"/>
                </a:rPr>
                <a:t> </a:t>
              </a:r>
            </a:p>
          </p:txBody>
        </p:sp>
        <p:pic>
          <p:nvPicPr>
            <p:cNvPr id="7" name="Picture 6"/>
            <p:cNvPicPr/>
            <p:nvPr/>
          </p:nvPicPr>
          <p:blipFill>
            <a:blip r:embed="rId3"/>
            <a:stretch>
              <a:fillRect/>
            </a:stretch>
          </p:blipFill>
          <p:spPr>
            <a:xfrm>
              <a:off x="9144" y="0"/>
              <a:ext cx="2731008" cy="1987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p:nvPr/>
          </p:nvPicPr>
          <p:blipFill>
            <a:blip r:embed="rId4"/>
            <a:stretch>
              <a:fillRect/>
            </a:stretch>
          </p:blipFill>
          <p:spPr>
            <a:xfrm>
              <a:off x="76200" y="66929"/>
              <a:ext cx="2543175" cy="1800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hape 202"/>
            <p:cNvSpPr/>
            <p:nvPr/>
          </p:nvSpPr>
          <p:spPr>
            <a:xfrm>
              <a:off x="57150" y="47879"/>
              <a:ext cx="2581275" cy="1838325"/>
            </a:xfrm>
            <a:custGeom>
              <a:avLst/>
              <a:gdLst/>
              <a:ahLst/>
              <a:cxnLst/>
              <a:rect l="0" t="0" r="0" b="0"/>
              <a:pathLst>
                <a:path w="2581275" h="1838325">
                  <a:moveTo>
                    <a:pt x="0" y="1838325"/>
                  </a:moveTo>
                  <a:lnTo>
                    <a:pt x="2581275" y="1838325"/>
                  </a:lnTo>
                  <a:lnTo>
                    <a:pt x="2581275" y="0"/>
                  </a:lnTo>
                  <a:lnTo>
                    <a:pt x="0" y="0"/>
                  </a:lnTo>
                  <a:close/>
                </a:path>
              </a:pathLst>
            </a:custGeom>
            <a:ln w="38100" cap="sq">
              <a:miter lim="127000"/>
            </a:ln>
          </p:spPr>
          <p:style>
            <a:lnRef idx="1">
              <a:srgbClr val="000000"/>
            </a:lnRef>
            <a:fillRef idx="0">
              <a:srgbClr val="000000">
                <a:alpha val="0"/>
              </a:srgbClr>
            </a:fillRef>
            <a:effectRef idx="0">
              <a:scrgbClr r="0" g="0" b="0"/>
            </a:effectRef>
            <a:fontRef idx="none"/>
          </p:style>
          <p:txBody>
            <a:bodyPr/>
            <a:lstStyle/>
            <a:p>
              <a:endParaRPr lang="en-GB"/>
            </a:p>
          </p:txBody>
        </p:sp>
        <p:pic>
          <p:nvPicPr>
            <p:cNvPr id="10" name="Picture 9"/>
            <p:cNvPicPr/>
            <p:nvPr/>
          </p:nvPicPr>
          <p:blipFill>
            <a:blip r:embed="rId5"/>
            <a:stretch>
              <a:fillRect/>
            </a:stretch>
          </p:blipFill>
          <p:spPr>
            <a:xfrm>
              <a:off x="0" y="2125472"/>
              <a:ext cx="5731510" cy="3176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Shape 205"/>
            <p:cNvSpPr/>
            <p:nvPr/>
          </p:nvSpPr>
          <p:spPr>
            <a:xfrm>
              <a:off x="2628900" y="913765"/>
              <a:ext cx="1372870" cy="212852"/>
            </a:xfrm>
            <a:custGeom>
              <a:avLst/>
              <a:gdLst/>
              <a:ahLst/>
              <a:cxnLst/>
              <a:rect l="0" t="0" r="0" b="0"/>
              <a:pathLst>
                <a:path w="1372870" h="212852">
                  <a:moveTo>
                    <a:pt x="80391" y="0"/>
                  </a:moveTo>
                  <a:lnTo>
                    <a:pt x="76762" y="28409"/>
                  </a:lnTo>
                  <a:lnTo>
                    <a:pt x="1372870" y="193929"/>
                  </a:lnTo>
                  <a:lnTo>
                    <a:pt x="1370330" y="212852"/>
                  </a:lnTo>
                  <a:lnTo>
                    <a:pt x="74345" y="47333"/>
                  </a:lnTo>
                  <a:lnTo>
                    <a:pt x="70739" y="75565"/>
                  </a:lnTo>
                  <a:lnTo>
                    <a:pt x="0" y="28194"/>
                  </a:lnTo>
                  <a:lnTo>
                    <a:pt x="80391" y="0"/>
                  </a:lnTo>
                  <a:close/>
                </a:path>
              </a:pathLst>
            </a:custGeom>
            <a:ln w="0" cap="sq">
              <a:miter lim="127000"/>
            </a:ln>
          </p:spPr>
          <p:style>
            <a:lnRef idx="0">
              <a:srgbClr val="000000">
                <a:alpha val="0"/>
              </a:srgbClr>
            </a:lnRef>
            <a:fillRef idx="1">
              <a:srgbClr val="ED7D31"/>
            </a:fillRef>
            <a:effectRef idx="0">
              <a:scrgbClr r="0" g="0" b="0"/>
            </a:effectRef>
            <a:fontRef idx="none"/>
          </p:style>
          <p:txBody>
            <a:bodyPr/>
            <a:lstStyle/>
            <a:p>
              <a:endParaRPr lang="en-GB"/>
            </a:p>
          </p:txBody>
        </p:sp>
        <p:sp>
          <p:nvSpPr>
            <p:cNvPr id="12" name="Rectangle 11"/>
            <p:cNvSpPr/>
            <p:nvPr/>
          </p:nvSpPr>
          <p:spPr>
            <a:xfrm>
              <a:off x="3988562" y="868874"/>
              <a:ext cx="1046010" cy="484661"/>
            </a:xfrm>
            <a:prstGeom prst="rect">
              <a:avLst/>
            </a:prstGeom>
            <a:ln>
              <a:noFill/>
            </a:ln>
          </p:spPr>
          <p:txBody>
            <a:bodyPr vert="horz" lIns="0" tIns="0" rIns="0" bIns="0" rtlCol="0">
              <a:noAutofit/>
            </a:bodyPr>
            <a:lstStyle/>
            <a:p>
              <a:pPr marL="6350" marR="159385" indent="-6350">
                <a:lnSpc>
                  <a:spcPct val="107000"/>
                </a:lnSpc>
                <a:spcAft>
                  <a:spcPts val="800"/>
                </a:spcAft>
              </a:pPr>
              <a:r>
                <a:rPr lang="en-GB" sz="2600">
                  <a:solidFill>
                    <a:srgbClr val="000000"/>
                  </a:solidFill>
                  <a:effectLst/>
                  <a:latin typeface="Times New Roman" panose="02020603050405020304" pitchFamily="18" charset="0"/>
                  <a:ea typeface="Times New Roman" panose="02020603050405020304" pitchFamily="18" charset="0"/>
                </a:rPr>
                <a:t>pixels</a:t>
              </a:r>
              <a:endParaRPr lang="en-GB" sz="1200">
                <a:solidFill>
                  <a:srgbClr val="000000"/>
                </a:solidFill>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4778375" y="868874"/>
              <a:ext cx="109454" cy="484661"/>
            </a:xfrm>
            <a:prstGeom prst="rect">
              <a:avLst/>
            </a:prstGeom>
            <a:ln>
              <a:noFill/>
            </a:ln>
          </p:spPr>
          <p:txBody>
            <a:bodyPr vert="horz" lIns="0" tIns="0" rIns="0" bIns="0" rtlCol="0">
              <a:noAutofit/>
            </a:bodyPr>
            <a:lstStyle/>
            <a:p>
              <a:pPr marL="6350" marR="159385" indent="-6350">
                <a:lnSpc>
                  <a:spcPct val="107000"/>
                </a:lnSpc>
                <a:spcAft>
                  <a:spcPts val="800"/>
                </a:spcAft>
              </a:pPr>
              <a:r>
                <a:rPr lang="en-GB" sz="2600">
                  <a:solidFill>
                    <a:srgbClr val="000000"/>
                  </a:solidFill>
                  <a:effectLst/>
                  <a:latin typeface="Times New Roman" panose="02020603050405020304" pitchFamily="18" charset="0"/>
                  <a:ea typeface="Times New Roman" panose="02020603050405020304" pitchFamily="18" charset="0"/>
                </a:rPr>
                <a:t> </a:t>
              </a:r>
              <a:endParaRPr lang="en-GB" sz="1200">
                <a:solidFill>
                  <a:srgbClr val="000000"/>
                </a:solidFill>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479782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Change the background</a:t>
            </a:r>
          </a:p>
        </p:txBody>
      </p:sp>
      <p:sp>
        <p:nvSpPr>
          <p:cNvPr id="3" name="Content Placeholder 2"/>
          <p:cNvSpPr>
            <a:spLocks noGrp="1"/>
          </p:cNvSpPr>
          <p:nvPr>
            <p:ph idx="1"/>
          </p:nvPr>
        </p:nvSpPr>
        <p:spPr>
          <a:xfrm>
            <a:off x="1295401" y="2556932"/>
            <a:ext cx="5818463" cy="3318936"/>
          </a:xfrm>
        </p:spPr>
        <p:txBody>
          <a:bodyPr/>
          <a:lstStyle/>
          <a:p>
            <a:r>
              <a:rPr lang="en-GB" dirty="0"/>
              <a:t>To fill the background click on the </a:t>
            </a:r>
            <a:r>
              <a:rPr lang="en-GB" b="1" dirty="0"/>
              <a:t>Tools</a:t>
            </a:r>
            <a:r>
              <a:rPr lang="en-GB" dirty="0"/>
              <a:t> button and </a:t>
            </a:r>
            <a:r>
              <a:rPr lang="en-GB" b="1" dirty="0"/>
              <a:t>New Toolbox </a:t>
            </a:r>
            <a:r>
              <a:rPr lang="en-GB" dirty="0"/>
              <a:t>from the drop down menu.</a:t>
            </a:r>
          </a:p>
          <a:p>
            <a:pPr marL="0" indent="0">
              <a:buNone/>
            </a:pPr>
            <a:endParaRPr lang="en-GB" dirty="0"/>
          </a:p>
        </p:txBody>
      </p:sp>
      <p:sp>
        <p:nvSpPr>
          <p:cNvPr id="5" name="Slide Number Placeholder 4"/>
          <p:cNvSpPr>
            <a:spLocks noGrp="1"/>
          </p:cNvSpPr>
          <p:nvPr>
            <p:ph type="sldNum" sz="quarter" idx="12"/>
          </p:nvPr>
        </p:nvSpPr>
        <p:spPr/>
        <p:txBody>
          <a:bodyPr/>
          <a:lstStyle/>
          <a:p>
            <a:fld id="{0077BB54-69D4-432A-8628-BCDA5F963BED}" type="slidenum">
              <a:rPr lang="en-GB" smtClean="0"/>
              <a:t>30</a:t>
            </a:fld>
            <a:endParaRPr lang="en-GB"/>
          </a:p>
        </p:txBody>
      </p:sp>
      <p:pic>
        <p:nvPicPr>
          <p:cNvPr id="4" name="Picture 3"/>
          <p:cNvPicPr>
            <a:picLocks noChangeAspect="1"/>
          </p:cNvPicPr>
          <p:nvPr/>
        </p:nvPicPr>
        <p:blipFill rotWithShape="1">
          <a:blip r:embed="rId2"/>
          <a:srcRect l="7206" t="11894" r="58382" b="21047"/>
          <a:stretch/>
        </p:blipFill>
        <p:spPr>
          <a:xfrm>
            <a:off x="7434131" y="1943847"/>
            <a:ext cx="3672070" cy="4025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81723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Toolbox</a:t>
            </a:r>
          </a:p>
        </p:txBody>
      </p:sp>
      <p:pic>
        <p:nvPicPr>
          <p:cNvPr id="4" name="Content Placeholder 3"/>
          <p:cNvPicPr>
            <a:picLocks noGrp="1" noChangeAspect="1"/>
          </p:cNvPicPr>
          <p:nvPr>
            <p:ph idx="1"/>
          </p:nvPr>
        </p:nvPicPr>
        <p:blipFill>
          <a:blip r:embed="rId2"/>
          <a:stretch>
            <a:fillRect/>
          </a:stretch>
        </p:blipFill>
        <p:spPr>
          <a:xfrm>
            <a:off x="4640577" y="1904446"/>
            <a:ext cx="2910845" cy="4204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0077BB54-69D4-432A-8628-BCDA5F963BED}" type="slidenum">
              <a:rPr lang="en-GB" smtClean="0"/>
              <a:t>31</a:t>
            </a:fld>
            <a:endParaRPr lang="en-GB"/>
          </a:p>
        </p:txBody>
      </p:sp>
    </p:spTree>
    <p:extLst>
      <p:ext uri="{BB962C8B-B14F-4D97-AF65-F5344CB8AC3E}">
        <p14:creationId xmlns:p14="http://schemas.microsoft.com/office/powerpoint/2010/main" val="2947472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Change the background</a:t>
            </a:r>
          </a:p>
        </p:txBody>
      </p:sp>
      <p:sp>
        <p:nvSpPr>
          <p:cNvPr id="3" name="Content Placeholder 2"/>
          <p:cNvSpPr>
            <a:spLocks noGrp="1"/>
          </p:cNvSpPr>
          <p:nvPr>
            <p:ph idx="1"/>
          </p:nvPr>
        </p:nvSpPr>
        <p:spPr/>
        <p:txBody>
          <a:bodyPr/>
          <a:lstStyle/>
          <a:p>
            <a:r>
              <a:rPr lang="en-GB" dirty="0"/>
              <a:t>Double click on the white area, the change background colour menu will appear.  Select the colour of you choice and then click </a:t>
            </a:r>
            <a:r>
              <a:rPr lang="en-GB" b="1" dirty="0"/>
              <a:t>OK</a:t>
            </a:r>
            <a:r>
              <a:rPr lang="en-GB" dirty="0"/>
              <a:t>.</a:t>
            </a:r>
          </a:p>
          <a:p>
            <a:pPr marL="0" indent="0">
              <a:buNone/>
            </a:pPr>
            <a:endParaRPr lang="en-GB" dirty="0"/>
          </a:p>
        </p:txBody>
      </p:sp>
      <p:sp>
        <p:nvSpPr>
          <p:cNvPr id="6" name="Slide Number Placeholder 5"/>
          <p:cNvSpPr>
            <a:spLocks noGrp="1"/>
          </p:cNvSpPr>
          <p:nvPr>
            <p:ph type="sldNum" sz="quarter" idx="12"/>
          </p:nvPr>
        </p:nvSpPr>
        <p:spPr/>
        <p:txBody>
          <a:bodyPr/>
          <a:lstStyle/>
          <a:p>
            <a:fld id="{0077BB54-69D4-432A-8628-BCDA5F963BED}" type="slidenum">
              <a:rPr lang="en-GB" smtClean="0"/>
              <a:t>32</a:t>
            </a:fld>
            <a:endParaRPr lang="en-GB"/>
          </a:p>
        </p:txBody>
      </p:sp>
      <p:pic>
        <p:nvPicPr>
          <p:cNvPr id="4" name="Picture 3"/>
          <p:cNvPicPr>
            <a:picLocks noChangeAspect="1"/>
          </p:cNvPicPr>
          <p:nvPr/>
        </p:nvPicPr>
        <p:blipFill rotWithShape="1">
          <a:blip r:embed="rId2"/>
          <a:srcRect l="26248" t="13323" r="48230" b="54042"/>
          <a:stretch/>
        </p:blipFill>
        <p:spPr>
          <a:xfrm>
            <a:off x="2260245" y="3367414"/>
            <a:ext cx="3582605" cy="2779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7379782" y="3367414"/>
            <a:ext cx="3035508" cy="2741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7729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Fill with the background colour</a:t>
            </a:r>
          </a:p>
        </p:txBody>
      </p:sp>
      <p:sp>
        <p:nvSpPr>
          <p:cNvPr id="3" name="Content Placeholder 2"/>
          <p:cNvSpPr>
            <a:spLocks noGrp="1"/>
          </p:cNvSpPr>
          <p:nvPr>
            <p:ph idx="1"/>
          </p:nvPr>
        </p:nvSpPr>
        <p:spPr>
          <a:xfrm>
            <a:off x="1295401" y="2556932"/>
            <a:ext cx="6548772" cy="3318936"/>
          </a:xfrm>
        </p:spPr>
        <p:txBody>
          <a:bodyPr/>
          <a:lstStyle/>
          <a:p>
            <a:r>
              <a:rPr lang="en-GB" dirty="0"/>
              <a:t>Click on the Edit menu and then select Fill with BG colour as shown below.</a:t>
            </a:r>
          </a:p>
        </p:txBody>
      </p:sp>
      <p:sp>
        <p:nvSpPr>
          <p:cNvPr id="5" name="Slide Number Placeholder 4"/>
          <p:cNvSpPr>
            <a:spLocks noGrp="1"/>
          </p:cNvSpPr>
          <p:nvPr>
            <p:ph type="sldNum" sz="quarter" idx="12"/>
          </p:nvPr>
        </p:nvSpPr>
        <p:spPr/>
        <p:txBody>
          <a:bodyPr/>
          <a:lstStyle/>
          <a:p>
            <a:fld id="{0077BB54-69D4-432A-8628-BCDA5F963BED}" type="slidenum">
              <a:rPr lang="en-GB" smtClean="0"/>
              <a:t>33</a:t>
            </a:fld>
            <a:endParaRPr lang="en-GB"/>
          </a:p>
        </p:txBody>
      </p:sp>
      <p:pic>
        <p:nvPicPr>
          <p:cNvPr id="4" name="Picture 3"/>
          <p:cNvPicPr>
            <a:picLocks noChangeAspect="1"/>
          </p:cNvPicPr>
          <p:nvPr/>
        </p:nvPicPr>
        <p:blipFill rotWithShape="1">
          <a:blip r:embed="rId2"/>
          <a:srcRect l="7131" t="12025" r="71177" b="21047"/>
          <a:stretch/>
        </p:blipFill>
        <p:spPr>
          <a:xfrm>
            <a:off x="8203047" y="1977911"/>
            <a:ext cx="2334677" cy="40520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51945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Fill with the background colour result</a:t>
            </a:r>
          </a:p>
        </p:txBody>
      </p:sp>
      <p:pic>
        <p:nvPicPr>
          <p:cNvPr id="4" name="Content Placeholder 3"/>
          <p:cNvPicPr>
            <a:picLocks noGrp="1" noChangeAspect="1"/>
          </p:cNvPicPr>
          <p:nvPr>
            <p:ph idx="1"/>
          </p:nvPr>
        </p:nvPicPr>
        <p:blipFill>
          <a:blip r:embed="rId2"/>
          <a:stretch>
            <a:fillRect/>
          </a:stretch>
        </p:blipFill>
        <p:spPr>
          <a:xfrm>
            <a:off x="3248025" y="2447925"/>
            <a:ext cx="5695950" cy="3800475"/>
          </a:xfrm>
          <a:prstGeom prst="rect">
            <a:avLst/>
          </a:prstGeom>
        </p:spPr>
      </p:pic>
      <p:sp>
        <p:nvSpPr>
          <p:cNvPr id="5" name="Slide Number Placeholder 4"/>
          <p:cNvSpPr>
            <a:spLocks noGrp="1"/>
          </p:cNvSpPr>
          <p:nvPr>
            <p:ph type="sldNum" sz="quarter" idx="12"/>
          </p:nvPr>
        </p:nvSpPr>
        <p:spPr/>
        <p:txBody>
          <a:bodyPr/>
          <a:lstStyle/>
          <a:p>
            <a:fld id="{0077BB54-69D4-432A-8628-BCDA5F963BED}" type="slidenum">
              <a:rPr lang="en-GB" smtClean="0"/>
              <a:t>34</a:t>
            </a:fld>
            <a:endParaRPr lang="en-GB"/>
          </a:p>
        </p:txBody>
      </p:sp>
    </p:spTree>
    <p:extLst>
      <p:ext uri="{BB962C8B-B14F-4D97-AF65-F5344CB8AC3E}">
        <p14:creationId xmlns:p14="http://schemas.microsoft.com/office/powerpoint/2010/main" val="1298659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Change the colour mode</a:t>
            </a:r>
          </a:p>
        </p:txBody>
      </p:sp>
      <p:sp>
        <p:nvSpPr>
          <p:cNvPr id="3" name="Content Placeholder 2"/>
          <p:cNvSpPr>
            <a:spLocks noGrp="1"/>
          </p:cNvSpPr>
          <p:nvPr>
            <p:ph idx="1"/>
          </p:nvPr>
        </p:nvSpPr>
        <p:spPr>
          <a:xfrm>
            <a:off x="1295401" y="2556932"/>
            <a:ext cx="4115498" cy="3318936"/>
          </a:xfrm>
        </p:spPr>
        <p:txBody>
          <a:bodyPr/>
          <a:lstStyle/>
          <a:p>
            <a:r>
              <a:rPr lang="en-GB" dirty="0"/>
              <a:t>Open the Doberman image. From the Image menu proceed to mode and change the colour mode to Greyscale.</a:t>
            </a:r>
          </a:p>
        </p:txBody>
      </p:sp>
      <p:sp>
        <p:nvSpPr>
          <p:cNvPr id="5" name="Slide Number Placeholder 4"/>
          <p:cNvSpPr>
            <a:spLocks noGrp="1"/>
          </p:cNvSpPr>
          <p:nvPr>
            <p:ph type="sldNum" sz="quarter" idx="12"/>
          </p:nvPr>
        </p:nvSpPr>
        <p:spPr/>
        <p:txBody>
          <a:bodyPr/>
          <a:lstStyle/>
          <a:p>
            <a:fld id="{0077BB54-69D4-432A-8628-BCDA5F963BED}" type="slidenum">
              <a:rPr lang="en-GB" smtClean="0"/>
              <a:t>35</a:t>
            </a:fld>
            <a:endParaRPr lang="en-GB"/>
          </a:p>
        </p:txBody>
      </p:sp>
      <p:pic>
        <p:nvPicPr>
          <p:cNvPr id="4" name="Picture 3"/>
          <p:cNvPicPr>
            <a:picLocks noChangeAspect="1"/>
          </p:cNvPicPr>
          <p:nvPr/>
        </p:nvPicPr>
        <p:blipFill rotWithShape="1">
          <a:blip r:embed="rId2"/>
          <a:srcRect l="8750" t="2875" r="24412" b="16340"/>
          <a:stretch/>
        </p:blipFill>
        <p:spPr>
          <a:xfrm>
            <a:off x="5544465" y="2158874"/>
            <a:ext cx="5791200" cy="3937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41869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Create a new image file from clipboard</a:t>
            </a:r>
          </a:p>
        </p:txBody>
      </p:sp>
      <p:sp>
        <p:nvSpPr>
          <p:cNvPr id="3" name="Content Placeholder 2"/>
          <p:cNvSpPr>
            <a:spLocks noGrp="1"/>
          </p:cNvSpPr>
          <p:nvPr>
            <p:ph idx="1"/>
          </p:nvPr>
        </p:nvSpPr>
        <p:spPr>
          <a:xfrm>
            <a:off x="836473" y="2655943"/>
            <a:ext cx="5841164" cy="3200536"/>
          </a:xfrm>
        </p:spPr>
        <p:txBody>
          <a:bodyPr/>
          <a:lstStyle/>
          <a:p>
            <a:r>
              <a:rPr lang="en-GB" dirty="0"/>
              <a:t>With the Doberman image opened, click on the Ellipse selection tool from the toolbox.</a:t>
            </a:r>
          </a:p>
        </p:txBody>
      </p:sp>
      <p:sp>
        <p:nvSpPr>
          <p:cNvPr id="7" name="Slide Number Placeholder 6"/>
          <p:cNvSpPr>
            <a:spLocks noGrp="1"/>
          </p:cNvSpPr>
          <p:nvPr>
            <p:ph type="sldNum" sz="quarter" idx="12"/>
          </p:nvPr>
        </p:nvSpPr>
        <p:spPr/>
        <p:txBody>
          <a:bodyPr/>
          <a:lstStyle/>
          <a:p>
            <a:fld id="{0077BB54-69D4-432A-8628-BCDA5F963BED}" type="slidenum">
              <a:rPr lang="en-GB" smtClean="0"/>
              <a:t>36</a:t>
            </a:fld>
            <a:endParaRPr lang="en-GB"/>
          </a:p>
        </p:txBody>
      </p:sp>
      <p:sp>
        <p:nvSpPr>
          <p:cNvPr id="4" name="AutoShape 2" descr="2.3. Ellipse Selection"/>
          <p:cNvSpPr>
            <a:spLocks noChangeAspect="1" noChangeArrowheads="1"/>
          </p:cNvSpPr>
          <p:nvPr/>
        </p:nvSpPr>
        <p:spPr bwMode="auto">
          <a:xfrm>
            <a:off x="128681" y="-3048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2"/>
          <a:stretch>
            <a:fillRect/>
          </a:stretch>
        </p:blipFill>
        <p:spPr>
          <a:xfrm>
            <a:off x="6818497" y="2551044"/>
            <a:ext cx="4078101" cy="3200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560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Ellipse Selection tool</a:t>
            </a:r>
          </a:p>
        </p:txBody>
      </p:sp>
      <p:sp>
        <p:nvSpPr>
          <p:cNvPr id="3" name="Content Placeholder 2"/>
          <p:cNvSpPr>
            <a:spLocks noGrp="1"/>
          </p:cNvSpPr>
          <p:nvPr>
            <p:ph idx="1"/>
          </p:nvPr>
        </p:nvSpPr>
        <p:spPr/>
        <p:txBody>
          <a:bodyPr/>
          <a:lstStyle/>
          <a:p>
            <a:r>
              <a:rPr lang="en-GB" dirty="0"/>
              <a:t>Draw a circle around the dog’s face.</a:t>
            </a:r>
          </a:p>
        </p:txBody>
      </p:sp>
      <p:sp>
        <p:nvSpPr>
          <p:cNvPr id="5" name="Slide Number Placeholder 4"/>
          <p:cNvSpPr>
            <a:spLocks noGrp="1"/>
          </p:cNvSpPr>
          <p:nvPr>
            <p:ph type="sldNum" sz="quarter" idx="12"/>
          </p:nvPr>
        </p:nvSpPr>
        <p:spPr/>
        <p:txBody>
          <a:bodyPr/>
          <a:lstStyle/>
          <a:p>
            <a:fld id="{0077BB54-69D4-432A-8628-BCDA5F963BED}" type="slidenum">
              <a:rPr lang="en-GB" smtClean="0"/>
              <a:t>37</a:t>
            </a:fld>
            <a:endParaRPr lang="en-GB"/>
          </a:p>
        </p:txBody>
      </p:sp>
      <p:pic>
        <p:nvPicPr>
          <p:cNvPr id="4" name="Picture 3"/>
          <p:cNvPicPr>
            <a:picLocks noChangeAspect="1"/>
          </p:cNvPicPr>
          <p:nvPr/>
        </p:nvPicPr>
        <p:blipFill>
          <a:blip r:embed="rId2"/>
          <a:stretch>
            <a:fillRect/>
          </a:stretch>
        </p:blipFill>
        <p:spPr>
          <a:xfrm>
            <a:off x="6459125" y="2556932"/>
            <a:ext cx="4437472" cy="3318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25040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Ellipse selection tool</a:t>
            </a:r>
          </a:p>
        </p:txBody>
      </p:sp>
      <p:sp>
        <p:nvSpPr>
          <p:cNvPr id="3" name="Content Placeholder 2"/>
          <p:cNvSpPr>
            <a:spLocks noGrp="1"/>
          </p:cNvSpPr>
          <p:nvPr>
            <p:ph idx="1"/>
          </p:nvPr>
        </p:nvSpPr>
        <p:spPr>
          <a:xfrm>
            <a:off x="1295401" y="2556932"/>
            <a:ext cx="4677560" cy="3318936"/>
          </a:xfrm>
        </p:spPr>
        <p:txBody>
          <a:bodyPr/>
          <a:lstStyle/>
          <a:p>
            <a:r>
              <a:rPr lang="en-GB" dirty="0"/>
              <a:t>Click on the Edit menu and then select Cut.</a:t>
            </a:r>
          </a:p>
        </p:txBody>
      </p:sp>
      <p:sp>
        <p:nvSpPr>
          <p:cNvPr id="5" name="Slide Number Placeholder 4"/>
          <p:cNvSpPr>
            <a:spLocks noGrp="1"/>
          </p:cNvSpPr>
          <p:nvPr>
            <p:ph type="sldNum" sz="quarter" idx="12"/>
          </p:nvPr>
        </p:nvSpPr>
        <p:spPr/>
        <p:txBody>
          <a:bodyPr/>
          <a:lstStyle/>
          <a:p>
            <a:fld id="{0077BB54-69D4-432A-8628-BCDA5F963BED}" type="slidenum">
              <a:rPr lang="en-GB" smtClean="0"/>
              <a:t>38</a:t>
            </a:fld>
            <a:endParaRPr lang="en-GB"/>
          </a:p>
        </p:txBody>
      </p:sp>
      <p:pic>
        <p:nvPicPr>
          <p:cNvPr id="4" name="Picture 3"/>
          <p:cNvPicPr>
            <a:picLocks noChangeAspect="1"/>
          </p:cNvPicPr>
          <p:nvPr/>
        </p:nvPicPr>
        <p:blipFill>
          <a:blip r:embed="rId2"/>
          <a:stretch>
            <a:fillRect/>
          </a:stretch>
        </p:blipFill>
        <p:spPr>
          <a:xfrm>
            <a:off x="6333009" y="2556932"/>
            <a:ext cx="4698921" cy="3499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69785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Ellipse Selection Tool</a:t>
            </a:r>
          </a:p>
        </p:txBody>
      </p:sp>
      <p:sp>
        <p:nvSpPr>
          <p:cNvPr id="3" name="Content Placeholder 2"/>
          <p:cNvSpPr>
            <a:spLocks noGrp="1"/>
          </p:cNvSpPr>
          <p:nvPr>
            <p:ph idx="1"/>
          </p:nvPr>
        </p:nvSpPr>
        <p:spPr>
          <a:xfrm>
            <a:off x="1295401" y="2556932"/>
            <a:ext cx="4224555" cy="3318936"/>
          </a:xfrm>
        </p:spPr>
        <p:txBody>
          <a:bodyPr/>
          <a:lstStyle/>
          <a:p>
            <a:r>
              <a:rPr lang="en-GB" dirty="0"/>
              <a:t>Open a new blank image. Then click on the Edit button and select paste. </a:t>
            </a:r>
          </a:p>
        </p:txBody>
      </p:sp>
      <p:sp>
        <p:nvSpPr>
          <p:cNvPr id="5" name="Slide Number Placeholder 4"/>
          <p:cNvSpPr>
            <a:spLocks noGrp="1"/>
          </p:cNvSpPr>
          <p:nvPr>
            <p:ph type="sldNum" sz="quarter" idx="12"/>
          </p:nvPr>
        </p:nvSpPr>
        <p:spPr/>
        <p:txBody>
          <a:bodyPr/>
          <a:lstStyle/>
          <a:p>
            <a:fld id="{0077BB54-69D4-432A-8628-BCDA5F963BED}" type="slidenum">
              <a:rPr lang="en-GB" smtClean="0"/>
              <a:t>39</a:t>
            </a:fld>
            <a:endParaRPr lang="en-GB"/>
          </a:p>
        </p:txBody>
      </p:sp>
      <p:pic>
        <p:nvPicPr>
          <p:cNvPr id="4" name="Picture 3"/>
          <p:cNvPicPr>
            <a:picLocks noChangeAspect="1"/>
          </p:cNvPicPr>
          <p:nvPr/>
        </p:nvPicPr>
        <p:blipFill rotWithShape="1">
          <a:blip r:embed="rId2"/>
          <a:srcRect l="74" t="2614" r="32794" b="30719"/>
          <a:stretch/>
        </p:blipFill>
        <p:spPr>
          <a:xfrm>
            <a:off x="5676016" y="2655719"/>
            <a:ext cx="5587848" cy="3121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4336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Lossy</a:t>
            </a:r>
            <a:r>
              <a:rPr lang="en-GB" dirty="0"/>
              <a:t> and Lossless File Compression</a:t>
            </a:r>
          </a:p>
        </p:txBody>
      </p:sp>
      <p:sp>
        <p:nvSpPr>
          <p:cNvPr id="3" name="Content Placeholder 2"/>
          <p:cNvSpPr>
            <a:spLocks noGrp="1"/>
          </p:cNvSpPr>
          <p:nvPr>
            <p:ph idx="1"/>
          </p:nvPr>
        </p:nvSpPr>
        <p:spPr/>
        <p:txBody>
          <a:bodyPr/>
          <a:lstStyle/>
          <a:p>
            <a:pPr algn="just"/>
            <a:r>
              <a:rPr lang="en-GB" dirty="0"/>
              <a:t>In lossless compression, there is no information loss and the image can be reconstructed exactly as the original.  Lossless files are used to make posters or large scale pictures containing the original information in the picture and are commonly contained in the ZIP files/RAR files. </a:t>
            </a:r>
          </a:p>
          <a:p>
            <a:r>
              <a:rPr lang="en-GB" dirty="0"/>
              <a:t>PNG and GIF files only use lossless compression. </a:t>
            </a:r>
          </a:p>
          <a:p>
            <a:pPr marL="0" indent="0">
              <a:buNone/>
            </a:pPr>
            <a:endParaRPr lang="en-GB" dirty="0"/>
          </a:p>
        </p:txBody>
      </p:sp>
      <p:sp>
        <p:nvSpPr>
          <p:cNvPr id="13" name="Slide Number Placeholder 12"/>
          <p:cNvSpPr>
            <a:spLocks noGrp="1"/>
          </p:cNvSpPr>
          <p:nvPr>
            <p:ph type="sldNum" sz="quarter" idx="12"/>
          </p:nvPr>
        </p:nvSpPr>
        <p:spPr/>
        <p:txBody>
          <a:bodyPr/>
          <a:lstStyle/>
          <a:p>
            <a:fld id="{0077BB54-69D4-432A-8628-BCDA5F963BED}" type="slidenum">
              <a:rPr lang="en-GB" smtClean="0"/>
              <a:t>4</a:t>
            </a:fld>
            <a:endParaRPr lang="en-GB"/>
          </a:p>
        </p:txBody>
      </p:sp>
    </p:spTree>
    <p:extLst>
      <p:ext uri="{BB962C8B-B14F-4D97-AF65-F5344CB8AC3E}">
        <p14:creationId xmlns:p14="http://schemas.microsoft.com/office/powerpoint/2010/main" val="4284539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Ellipse Selection Tool	</a:t>
            </a:r>
          </a:p>
        </p:txBody>
      </p:sp>
      <p:sp>
        <p:nvSpPr>
          <p:cNvPr id="3" name="Content Placeholder 2"/>
          <p:cNvSpPr>
            <a:spLocks noGrp="1"/>
          </p:cNvSpPr>
          <p:nvPr>
            <p:ph idx="1"/>
          </p:nvPr>
        </p:nvSpPr>
        <p:spPr>
          <a:xfrm>
            <a:off x="1295401" y="2556932"/>
            <a:ext cx="5994632" cy="3318936"/>
          </a:xfrm>
        </p:spPr>
        <p:txBody>
          <a:bodyPr/>
          <a:lstStyle/>
          <a:p>
            <a:r>
              <a:rPr lang="en-GB" dirty="0"/>
              <a:t>To save the new image created, click on File – Save As and choose a location.</a:t>
            </a:r>
          </a:p>
        </p:txBody>
      </p:sp>
      <p:sp>
        <p:nvSpPr>
          <p:cNvPr id="5" name="Slide Number Placeholder 4"/>
          <p:cNvSpPr>
            <a:spLocks noGrp="1"/>
          </p:cNvSpPr>
          <p:nvPr>
            <p:ph type="sldNum" sz="quarter" idx="12"/>
          </p:nvPr>
        </p:nvSpPr>
        <p:spPr/>
        <p:txBody>
          <a:bodyPr/>
          <a:lstStyle/>
          <a:p>
            <a:fld id="{0077BB54-69D4-432A-8628-BCDA5F963BED}" type="slidenum">
              <a:rPr lang="en-GB" smtClean="0"/>
              <a:t>40</a:t>
            </a:fld>
            <a:endParaRPr lang="en-GB"/>
          </a:p>
        </p:txBody>
      </p:sp>
      <p:pic>
        <p:nvPicPr>
          <p:cNvPr id="4" name="Picture 3"/>
          <p:cNvPicPr>
            <a:picLocks noChangeAspect="1"/>
          </p:cNvPicPr>
          <p:nvPr/>
        </p:nvPicPr>
        <p:blipFill>
          <a:blip r:embed="rId2"/>
          <a:stretch>
            <a:fillRect/>
          </a:stretch>
        </p:blipFill>
        <p:spPr>
          <a:xfrm>
            <a:off x="7566870" y="2556931"/>
            <a:ext cx="3643603" cy="35894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93854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Export Image File	</a:t>
            </a:r>
          </a:p>
        </p:txBody>
      </p:sp>
      <p:sp>
        <p:nvSpPr>
          <p:cNvPr id="3" name="Content Placeholder 2"/>
          <p:cNvSpPr>
            <a:spLocks noGrp="1"/>
          </p:cNvSpPr>
          <p:nvPr>
            <p:ph idx="1"/>
          </p:nvPr>
        </p:nvSpPr>
        <p:spPr/>
        <p:txBody>
          <a:bodyPr/>
          <a:lstStyle/>
          <a:p>
            <a:r>
              <a:rPr lang="en-GB" dirty="0"/>
              <a:t>Open the cat image.</a:t>
            </a:r>
          </a:p>
        </p:txBody>
      </p:sp>
      <p:sp>
        <p:nvSpPr>
          <p:cNvPr id="5" name="Slide Number Placeholder 4"/>
          <p:cNvSpPr>
            <a:spLocks noGrp="1"/>
          </p:cNvSpPr>
          <p:nvPr>
            <p:ph type="sldNum" sz="quarter" idx="12"/>
          </p:nvPr>
        </p:nvSpPr>
        <p:spPr/>
        <p:txBody>
          <a:bodyPr/>
          <a:lstStyle/>
          <a:p>
            <a:fld id="{0077BB54-69D4-432A-8628-BCDA5F963BED}" type="slidenum">
              <a:rPr lang="en-GB" smtClean="0"/>
              <a:t>41</a:t>
            </a:fld>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8906" y="2079811"/>
            <a:ext cx="3666590" cy="4025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32942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Export Image File</a:t>
            </a:r>
          </a:p>
        </p:txBody>
      </p:sp>
      <p:sp>
        <p:nvSpPr>
          <p:cNvPr id="3" name="Content Placeholder 2"/>
          <p:cNvSpPr>
            <a:spLocks noGrp="1"/>
          </p:cNvSpPr>
          <p:nvPr>
            <p:ph idx="1"/>
          </p:nvPr>
        </p:nvSpPr>
        <p:spPr/>
        <p:txBody>
          <a:bodyPr/>
          <a:lstStyle/>
          <a:p>
            <a:r>
              <a:rPr lang="en-GB" dirty="0"/>
              <a:t>Click on </a:t>
            </a:r>
            <a:r>
              <a:rPr lang="en-GB" b="1" dirty="0"/>
              <a:t>File</a:t>
            </a:r>
            <a:r>
              <a:rPr lang="en-GB" dirty="0"/>
              <a:t> and select </a:t>
            </a:r>
            <a:r>
              <a:rPr lang="en-GB" b="1" dirty="0"/>
              <a:t>Export As.</a:t>
            </a:r>
          </a:p>
        </p:txBody>
      </p:sp>
      <p:sp>
        <p:nvSpPr>
          <p:cNvPr id="5" name="Slide Number Placeholder 4"/>
          <p:cNvSpPr>
            <a:spLocks noGrp="1"/>
          </p:cNvSpPr>
          <p:nvPr>
            <p:ph type="sldNum" sz="quarter" idx="12"/>
          </p:nvPr>
        </p:nvSpPr>
        <p:spPr/>
        <p:txBody>
          <a:bodyPr/>
          <a:lstStyle/>
          <a:p>
            <a:fld id="{0077BB54-69D4-432A-8628-BCDA5F963BED}" type="slidenum">
              <a:rPr lang="en-GB" smtClean="0"/>
              <a:t>42</a:t>
            </a:fld>
            <a:endParaRPr lang="en-GB"/>
          </a:p>
        </p:txBody>
      </p:sp>
      <p:pic>
        <p:nvPicPr>
          <p:cNvPr id="4" name="Picture 3"/>
          <p:cNvPicPr>
            <a:picLocks noChangeAspect="1"/>
          </p:cNvPicPr>
          <p:nvPr/>
        </p:nvPicPr>
        <p:blipFill rotWithShape="1">
          <a:blip r:embed="rId2"/>
          <a:srcRect l="3823" r="60662" b="16993"/>
          <a:stretch/>
        </p:blipFill>
        <p:spPr>
          <a:xfrm>
            <a:off x="6669347" y="1996579"/>
            <a:ext cx="3128995" cy="4113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8729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Export Image File	</a:t>
            </a:r>
          </a:p>
        </p:txBody>
      </p:sp>
      <p:pic>
        <p:nvPicPr>
          <p:cNvPr id="4" name="Content Placeholder 3"/>
          <p:cNvPicPr>
            <a:picLocks noGrp="1" noChangeAspect="1"/>
          </p:cNvPicPr>
          <p:nvPr>
            <p:ph idx="1"/>
          </p:nvPr>
        </p:nvPicPr>
        <p:blipFill>
          <a:blip r:embed="rId2"/>
          <a:stretch>
            <a:fillRect/>
          </a:stretch>
        </p:blipFill>
        <p:spPr>
          <a:xfrm>
            <a:off x="4233728" y="2285999"/>
            <a:ext cx="3724544" cy="3696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0077BB54-69D4-432A-8628-BCDA5F963BED}" type="slidenum">
              <a:rPr lang="en-GB" smtClean="0"/>
              <a:t>43</a:t>
            </a:fld>
            <a:endParaRPr lang="en-GB"/>
          </a:p>
        </p:txBody>
      </p:sp>
    </p:spTree>
    <p:extLst>
      <p:ext uri="{BB962C8B-B14F-4D97-AF65-F5344CB8AC3E}">
        <p14:creationId xmlns:p14="http://schemas.microsoft.com/office/powerpoint/2010/main" val="7996680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Export Image File</a:t>
            </a:r>
          </a:p>
        </p:txBody>
      </p:sp>
      <p:sp>
        <p:nvSpPr>
          <p:cNvPr id="3" name="Content Placeholder 2"/>
          <p:cNvSpPr>
            <a:spLocks noGrp="1"/>
          </p:cNvSpPr>
          <p:nvPr>
            <p:ph idx="1"/>
          </p:nvPr>
        </p:nvSpPr>
        <p:spPr>
          <a:xfrm>
            <a:off x="1295401" y="2556932"/>
            <a:ext cx="5432570" cy="3318936"/>
          </a:xfrm>
        </p:spPr>
        <p:txBody>
          <a:bodyPr/>
          <a:lstStyle/>
          <a:p>
            <a:r>
              <a:rPr lang="en-GB" dirty="0"/>
              <a:t>Click on the icon next to </a:t>
            </a:r>
            <a:r>
              <a:rPr lang="en-GB" b="1" dirty="0"/>
              <a:t>Select File Type (By Extension). </a:t>
            </a:r>
            <a:r>
              <a:rPr lang="en-GB" dirty="0"/>
              <a:t>The lower part of the window is extended. Select </a:t>
            </a:r>
            <a:r>
              <a:rPr lang="en-GB" b="1" dirty="0"/>
              <a:t>JPEG image</a:t>
            </a:r>
            <a:r>
              <a:rPr lang="en-GB" dirty="0"/>
              <a:t>. Click on </a:t>
            </a:r>
            <a:r>
              <a:rPr lang="en-GB" b="1" dirty="0"/>
              <a:t>Export</a:t>
            </a:r>
            <a:r>
              <a:rPr lang="en-GB" dirty="0"/>
              <a:t> to finish.</a:t>
            </a:r>
          </a:p>
        </p:txBody>
      </p:sp>
      <p:sp>
        <p:nvSpPr>
          <p:cNvPr id="5" name="Slide Number Placeholder 4"/>
          <p:cNvSpPr>
            <a:spLocks noGrp="1"/>
          </p:cNvSpPr>
          <p:nvPr>
            <p:ph type="sldNum" sz="quarter" idx="12"/>
          </p:nvPr>
        </p:nvSpPr>
        <p:spPr/>
        <p:txBody>
          <a:bodyPr/>
          <a:lstStyle/>
          <a:p>
            <a:fld id="{0077BB54-69D4-432A-8628-BCDA5F963BED}" type="slidenum">
              <a:rPr lang="en-GB" smtClean="0"/>
              <a:t>44</a:t>
            </a:fld>
            <a:endParaRPr lang="en-GB"/>
          </a:p>
        </p:txBody>
      </p:sp>
      <p:pic>
        <p:nvPicPr>
          <p:cNvPr id="4" name="Picture 3"/>
          <p:cNvPicPr>
            <a:picLocks noChangeAspect="1"/>
          </p:cNvPicPr>
          <p:nvPr/>
        </p:nvPicPr>
        <p:blipFill>
          <a:blip r:embed="rId2"/>
          <a:stretch>
            <a:fillRect/>
          </a:stretch>
        </p:blipFill>
        <p:spPr>
          <a:xfrm>
            <a:off x="6946085" y="2065691"/>
            <a:ext cx="4099364" cy="4053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733390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Set the foreground colour</a:t>
            </a:r>
          </a:p>
        </p:txBody>
      </p:sp>
      <p:sp>
        <p:nvSpPr>
          <p:cNvPr id="3" name="Content Placeholder 2"/>
          <p:cNvSpPr>
            <a:spLocks noGrp="1"/>
          </p:cNvSpPr>
          <p:nvPr>
            <p:ph idx="1"/>
          </p:nvPr>
        </p:nvSpPr>
        <p:spPr>
          <a:xfrm>
            <a:off x="1295401" y="2556932"/>
            <a:ext cx="5701017" cy="3318936"/>
          </a:xfrm>
        </p:spPr>
        <p:txBody>
          <a:bodyPr/>
          <a:lstStyle/>
          <a:p>
            <a:r>
              <a:rPr lang="en-GB" dirty="0"/>
              <a:t>Open an image of your choice and from the toolbox click on the black foreground colour.</a:t>
            </a:r>
          </a:p>
          <a:p>
            <a:endParaRPr lang="en-GB" dirty="0"/>
          </a:p>
        </p:txBody>
      </p:sp>
      <p:sp>
        <p:nvSpPr>
          <p:cNvPr id="9" name="Slide Number Placeholder 8"/>
          <p:cNvSpPr>
            <a:spLocks noGrp="1"/>
          </p:cNvSpPr>
          <p:nvPr>
            <p:ph type="sldNum" sz="quarter" idx="12"/>
          </p:nvPr>
        </p:nvSpPr>
        <p:spPr/>
        <p:txBody>
          <a:bodyPr/>
          <a:lstStyle/>
          <a:p>
            <a:fld id="{0077BB54-69D4-432A-8628-BCDA5F963BED}" type="slidenum">
              <a:rPr lang="en-GB" smtClean="0"/>
              <a:t>45</a:t>
            </a:fld>
            <a:endParaRPr lang="en-GB"/>
          </a:p>
        </p:txBody>
      </p:sp>
      <p:pic>
        <p:nvPicPr>
          <p:cNvPr id="4" name="Content Placeholder 3"/>
          <p:cNvPicPr>
            <a:picLocks noChangeAspect="1"/>
          </p:cNvPicPr>
          <p:nvPr/>
        </p:nvPicPr>
        <p:blipFill>
          <a:blip r:embed="rId2"/>
          <a:stretch>
            <a:fillRect/>
          </a:stretch>
        </p:blipFill>
        <p:spPr>
          <a:xfrm>
            <a:off x="7985753" y="1904446"/>
            <a:ext cx="2910845" cy="4204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Arrow Connector 5"/>
          <p:cNvCxnSpPr>
            <a:cxnSpLocks/>
          </p:cNvCxnSpPr>
          <p:nvPr/>
        </p:nvCxnSpPr>
        <p:spPr>
          <a:xfrm flipV="1">
            <a:off x="6996418" y="3208313"/>
            <a:ext cx="2347768" cy="14440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075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Set the foreground colour</a:t>
            </a:r>
          </a:p>
        </p:txBody>
      </p:sp>
      <p:sp>
        <p:nvSpPr>
          <p:cNvPr id="3" name="Content Placeholder 2"/>
          <p:cNvSpPr>
            <a:spLocks noGrp="1"/>
          </p:cNvSpPr>
          <p:nvPr>
            <p:ph idx="1"/>
          </p:nvPr>
        </p:nvSpPr>
        <p:spPr>
          <a:xfrm>
            <a:off x="1295401" y="2556932"/>
            <a:ext cx="5491293" cy="3318936"/>
          </a:xfrm>
        </p:spPr>
        <p:txBody>
          <a:bodyPr/>
          <a:lstStyle/>
          <a:p>
            <a:r>
              <a:rPr lang="en-GB" dirty="0"/>
              <a:t>Change the R,G and B values as you wish. Then click on the OK button. </a:t>
            </a:r>
          </a:p>
        </p:txBody>
      </p:sp>
      <p:sp>
        <p:nvSpPr>
          <p:cNvPr id="5" name="Slide Number Placeholder 4"/>
          <p:cNvSpPr>
            <a:spLocks noGrp="1"/>
          </p:cNvSpPr>
          <p:nvPr>
            <p:ph type="sldNum" sz="quarter" idx="12"/>
          </p:nvPr>
        </p:nvSpPr>
        <p:spPr/>
        <p:txBody>
          <a:bodyPr/>
          <a:lstStyle/>
          <a:p>
            <a:fld id="{0077BB54-69D4-432A-8628-BCDA5F963BED}" type="slidenum">
              <a:rPr lang="en-GB" smtClean="0"/>
              <a:t>46</a:t>
            </a:fld>
            <a:endParaRPr lang="en-GB"/>
          </a:p>
        </p:txBody>
      </p:sp>
      <p:pic>
        <p:nvPicPr>
          <p:cNvPr id="4" name="Picture 3"/>
          <p:cNvPicPr>
            <a:picLocks noChangeAspect="1"/>
          </p:cNvPicPr>
          <p:nvPr/>
        </p:nvPicPr>
        <p:blipFill>
          <a:blip r:embed="rId2"/>
          <a:stretch>
            <a:fillRect/>
          </a:stretch>
        </p:blipFill>
        <p:spPr>
          <a:xfrm>
            <a:off x="7092781" y="2285999"/>
            <a:ext cx="4029075" cy="3648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27989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Set the foreground colour</a:t>
            </a:r>
          </a:p>
        </p:txBody>
      </p:sp>
      <p:sp>
        <p:nvSpPr>
          <p:cNvPr id="3" name="Content Placeholder 2"/>
          <p:cNvSpPr>
            <a:spLocks noGrp="1"/>
          </p:cNvSpPr>
          <p:nvPr>
            <p:ph idx="1"/>
          </p:nvPr>
        </p:nvSpPr>
        <p:spPr>
          <a:xfrm>
            <a:off x="1295401" y="2556932"/>
            <a:ext cx="4800599" cy="3318936"/>
          </a:xfrm>
        </p:spPr>
        <p:txBody>
          <a:bodyPr/>
          <a:lstStyle/>
          <a:p>
            <a:r>
              <a:rPr lang="en-GB" dirty="0"/>
              <a:t>Click on the Bucket Fill from the toolbox.</a:t>
            </a:r>
          </a:p>
          <a:p>
            <a:r>
              <a:rPr lang="en-GB" dirty="0"/>
              <a:t>Click anywhere on the image to apply the desired effect on the selected image.</a:t>
            </a:r>
          </a:p>
        </p:txBody>
      </p:sp>
      <p:sp>
        <p:nvSpPr>
          <p:cNvPr id="6" name="Slide Number Placeholder 5"/>
          <p:cNvSpPr>
            <a:spLocks noGrp="1"/>
          </p:cNvSpPr>
          <p:nvPr>
            <p:ph type="sldNum" sz="quarter" idx="12"/>
          </p:nvPr>
        </p:nvSpPr>
        <p:spPr/>
        <p:txBody>
          <a:bodyPr/>
          <a:lstStyle/>
          <a:p>
            <a:fld id="{0077BB54-69D4-432A-8628-BCDA5F963BED}" type="slidenum">
              <a:rPr lang="en-GB" smtClean="0"/>
              <a:t>47</a:t>
            </a:fld>
            <a:endParaRPr lang="en-GB"/>
          </a:p>
        </p:txBody>
      </p:sp>
      <p:pic>
        <p:nvPicPr>
          <p:cNvPr id="4" name="Picture 3"/>
          <p:cNvPicPr>
            <a:picLocks noChangeAspect="1"/>
          </p:cNvPicPr>
          <p:nvPr/>
        </p:nvPicPr>
        <p:blipFill>
          <a:blip r:embed="rId2"/>
          <a:stretch>
            <a:fillRect/>
          </a:stretch>
        </p:blipFill>
        <p:spPr>
          <a:xfrm>
            <a:off x="6163904" y="2556932"/>
            <a:ext cx="832596" cy="1159687"/>
          </a:xfrm>
          <a:prstGeom prst="rect">
            <a:avLst/>
          </a:prstGeom>
        </p:spPr>
      </p:pic>
      <p:pic>
        <p:nvPicPr>
          <p:cNvPr id="5" name="Picture 4"/>
          <p:cNvPicPr>
            <a:picLocks noChangeAspect="1"/>
          </p:cNvPicPr>
          <p:nvPr/>
        </p:nvPicPr>
        <p:blipFill>
          <a:blip r:embed="rId3"/>
          <a:stretch>
            <a:fillRect/>
          </a:stretch>
        </p:blipFill>
        <p:spPr>
          <a:xfrm>
            <a:off x="7748197" y="2575298"/>
            <a:ext cx="3026077" cy="3282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25991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Gridlines</a:t>
            </a:r>
          </a:p>
        </p:txBody>
      </p:sp>
      <p:sp>
        <p:nvSpPr>
          <p:cNvPr id="3" name="Content Placeholder 2"/>
          <p:cNvSpPr>
            <a:spLocks noGrp="1"/>
          </p:cNvSpPr>
          <p:nvPr>
            <p:ph idx="1"/>
          </p:nvPr>
        </p:nvSpPr>
        <p:spPr>
          <a:xfrm>
            <a:off x="1295401" y="2556932"/>
            <a:ext cx="6380526" cy="3318936"/>
          </a:xfrm>
        </p:spPr>
        <p:txBody>
          <a:bodyPr/>
          <a:lstStyle/>
          <a:p>
            <a:r>
              <a:rPr lang="en-GB" dirty="0"/>
              <a:t>The grid is used to place something in an image very precisely.</a:t>
            </a:r>
          </a:p>
          <a:p>
            <a:r>
              <a:rPr lang="en-GB" dirty="0"/>
              <a:t>Click on View button and select Show Grid from the drop down menu.</a:t>
            </a:r>
          </a:p>
          <a:p>
            <a:r>
              <a:rPr lang="en-GB" dirty="0"/>
              <a:t>The image will be displayed with the grid lines.</a:t>
            </a:r>
          </a:p>
        </p:txBody>
      </p:sp>
      <p:sp>
        <p:nvSpPr>
          <p:cNvPr id="5" name="Slide Number Placeholder 4"/>
          <p:cNvSpPr>
            <a:spLocks noGrp="1"/>
          </p:cNvSpPr>
          <p:nvPr>
            <p:ph type="sldNum" sz="quarter" idx="12"/>
          </p:nvPr>
        </p:nvSpPr>
        <p:spPr/>
        <p:txBody>
          <a:bodyPr/>
          <a:lstStyle/>
          <a:p>
            <a:fld id="{0077BB54-69D4-432A-8628-BCDA5F963BED}" type="slidenum">
              <a:rPr lang="en-GB" smtClean="0"/>
              <a:t>48</a:t>
            </a:fld>
            <a:endParaRPr lang="en-GB"/>
          </a:p>
        </p:txBody>
      </p:sp>
      <p:pic>
        <p:nvPicPr>
          <p:cNvPr id="4" name="Picture 3"/>
          <p:cNvPicPr>
            <a:picLocks noChangeAspect="1"/>
          </p:cNvPicPr>
          <p:nvPr/>
        </p:nvPicPr>
        <p:blipFill>
          <a:blip r:embed="rId2"/>
          <a:stretch>
            <a:fillRect/>
          </a:stretch>
        </p:blipFill>
        <p:spPr>
          <a:xfrm>
            <a:off x="7900321" y="2645554"/>
            <a:ext cx="2996276" cy="3276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242466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Gridlines</a:t>
            </a:r>
          </a:p>
        </p:txBody>
      </p:sp>
      <p:sp>
        <p:nvSpPr>
          <p:cNvPr id="3" name="Content Placeholder 2"/>
          <p:cNvSpPr>
            <a:spLocks noGrp="1"/>
          </p:cNvSpPr>
          <p:nvPr>
            <p:ph idx="1"/>
          </p:nvPr>
        </p:nvSpPr>
        <p:spPr/>
        <p:txBody>
          <a:bodyPr/>
          <a:lstStyle/>
          <a:p>
            <a:r>
              <a:rPr lang="en-GB" dirty="0"/>
              <a:t>Click on Image and select Configure Grid. </a:t>
            </a:r>
          </a:p>
        </p:txBody>
      </p:sp>
      <p:sp>
        <p:nvSpPr>
          <p:cNvPr id="5" name="Slide Number Placeholder 4"/>
          <p:cNvSpPr>
            <a:spLocks noGrp="1"/>
          </p:cNvSpPr>
          <p:nvPr>
            <p:ph type="sldNum" sz="quarter" idx="12"/>
          </p:nvPr>
        </p:nvSpPr>
        <p:spPr/>
        <p:txBody>
          <a:bodyPr/>
          <a:lstStyle/>
          <a:p>
            <a:fld id="{0077BB54-69D4-432A-8628-BCDA5F963BED}" type="slidenum">
              <a:rPr lang="en-GB" smtClean="0"/>
              <a:t>49</a:t>
            </a:fld>
            <a:endParaRPr lang="en-GB"/>
          </a:p>
        </p:txBody>
      </p:sp>
      <p:pic>
        <p:nvPicPr>
          <p:cNvPr id="4" name="Picture 3"/>
          <p:cNvPicPr>
            <a:picLocks noChangeAspect="1"/>
          </p:cNvPicPr>
          <p:nvPr/>
        </p:nvPicPr>
        <p:blipFill>
          <a:blip r:embed="rId2"/>
          <a:stretch>
            <a:fillRect/>
          </a:stretch>
        </p:blipFill>
        <p:spPr>
          <a:xfrm>
            <a:off x="7898276" y="2122036"/>
            <a:ext cx="2535483" cy="3753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77810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Lossy</a:t>
            </a:r>
            <a:r>
              <a:rPr lang="en-GB" dirty="0"/>
              <a:t> and Lossless File Compression</a:t>
            </a:r>
          </a:p>
        </p:txBody>
      </p:sp>
      <p:sp>
        <p:nvSpPr>
          <p:cNvPr id="3" name="Content Placeholder 2"/>
          <p:cNvSpPr>
            <a:spLocks noGrp="1"/>
          </p:cNvSpPr>
          <p:nvPr>
            <p:ph idx="1"/>
          </p:nvPr>
        </p:nvSpPr>
        <p:spPr/>
        <p:txBody>
          <a:bodyPr/>
          <a:lstStyle/>
          <a:p>
            <a:pPr algn="just"/>
            <a:r>
              <a:rPr lang="en-GB" dirty="0" err="1"/>
              <a:t>Lossy</a:t>
            </a:r>
            <a:r>
              <a:rPr lang="en-GB" dirty="0"/>
              <a:t> compression is when, for example, a picture is taken of a field and that photo is then converted into a Jpeg file so that it can be easily compressed down to be a smaller file and can be transferred and shared online, quickly. The file however, when converted and making itself smaller, lost some colour, though to the naked eye remains looking the same although thousands of colours have been lost in the transfer and cannot be recovered. Converting a file to Jpeg isn't a very professional way of converting a file due to the loss of some information in the file.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5</a:t>
            </a:fld>
            <a:endParaRPr lang="en-GB"/>
          </a:p>
        </p:txBody>
      </p:sp>
    </p:spTree>
    <p:extLst>
      <p:ext uri="{BB962C8B-B14F-4D97-AF65-F5344CB8AC3E}">
        <p14:creationId xmlns:p14="http://schemas.microsoft.com/office/powerpoint/2010/main" val="1166034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Gridlines</a:t>
            </a:r>
          </a:p>
        </p:txBody>
      </p:sp>
      <p:sp>
        <p:nvSpPr>
          <p:cNvPr id="3" name="Content Placeholder 2"/>
          <p:cNvSpPr>
            <a:spLocks noGrp="1"/>
          </p:cNvSpPr>
          <p:nvPr>
            <p:ph idx="1"/>
          </p:nvPr>
        </p:nvSpPr>
        <p:spPr>
          <a:xfrm>
            <a:off x="1295401" y="2556932"/>
            <a:ext cx="4031608" cy="3318936"/>
          </a:xfrm>
        </p:spPr>
        <p:txBody>
          <a:bodyPr/>
          <a:lstStyle/>
          <a:p>
            <a:r>
              <a:rPr lang="en-GB" dirty="0"/>
              <a:t>You can customize properties such as the Line style, </a:t>
            </a:r>
            <a:r>
              <a:rPr lang="en-GB" dirty="0" err="1"/>
              <a:t>Colors</a:t>
            </a:r>
            <a:r>
              <a:rPr lang="en-GB" dirty="0"/>
              <a:t> and Spacing.</a:t>
            </a:r>
          </a:p>
        </p:txBody>
      </p:sp>
      <p:sp>
        <p:nvSpPr>
          <p:cNvPr id="5" name="Slide Number Placeholder 4"/>
          <p:cNvSpPr>
            <a:spLocks noGrp="1"/>
          </p:cNvSpPr>
          <p:nvPr>
            <p:ph type="sldNum" sz="quarter" idx="12"/>
          </p:nvPr>
        </p:nvSpPr>
        <p:spPr/>
        <p:txBody>
          <a:bodyPr/>
          <a:lstStyle/>
          <a:p>
            <a:fld id="{0077BB54-69D4-432A-8628-BCDA5F963BED}" type="slidenum">
              <a:rPr lang="en-GB" smtClean="0"/>
              <a:t>50</a:t>
            </a:fld>
            <a:endParaRPr lang="en-GB"/>
          </a:p>
        </p:txBody>
      </p:sp>
      <p:pic>
        <p:nvPicPr>
          <p:cNvPr id="4" name="Picture 3"/>
          <p:cNvPicPr>
            <a:picLocks noChangeAspect="1"/>
          </p:cNvPicPr>
          <p:nvPr/>
        </p:nvPicPr>
        <p:blipFill>
          <a:blip r:embed="rId2"/>
          <a:stretch>
            <a:fillRect/>
          </a:stretch>
        </p:blipFill>
        <p:spPr>
          <a:xfrm>
            <a:off x="5571425" y="2473414"/>
            <a:ext cx="5745826" cy="3318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33228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Enhancing Productivity - Transparency</a:t>
            </a:r>
          </a:p>
        </p:txBody>
      </p:sp>
      <p:sp>
        <p:nvSpPr>
          <p:cNvPr id="3" name="Content Placeholder 2"/>
          <p:cNvSpPr>
            <a:spLocks noGrp="1"/>
          </p:cNvSpPr>
          <p:nvPr>
            <p:ph idx="1"/>
          </p:nvPr>
        </p:nvSpPr>
        <p:spPr>
          <a:xfrm>
            <a:off x="1295401" y="2556932"/>
            <a:ext cx="4249722" cy="3318936"/>
          </a:xfrm>
        </p:spPr>
        <p:txBody>
          <a:bodyPr/>
          <a:lstStyle/>
          <a:p>
            <a:r>
              <a:rPr lang="en-GB" dirty="0"/>
              <a:t>Open the transparency image.</a:t>
            </a:r>
          </a:p>
          <a:p>
            <a:r>
              <a:rPr lang="en-GB" dirty="0"/>
              <a:t>Click on the </a:t>
            </a:r>
            <a:r>
              <a:rPr lang="en-GB" b="1" dirty="0"/>
              <a:t>Layer</a:t>
            </a:r>
            <a:r>
              <a:rPr lang="en-GB" dirty="0"/>
              <a:t> button, select </a:t>
            </a:r>
            <a:r>
              <a:rPr lang="en-GB" b="1" dirty="0"/>
              <a:t>transparency</a:t>
            </a:r>
            <a:r>
              <a:rPr lang="en-GB" dirty="0"/>
              <a:t> from the drop down menu. Click on the </a:t>
            </a:r>
            <a:r>
              <a:rPr lang="en-GB" b="1" dirty="0"/>
              <a:t>Add Alpha channel </a:t>
            </a:r>
            <a:r>
              <a:rPr lang="en-GB" dirty="0"/>
              <a:t>from the given choices.</a:t>
            </a:r>
          </a:p>
        </p:txBody>
      </p:sp>
      <p:sp>
        <p:nvSpPr>
          <p:cNvPr id="5" name="Slide Number Placeholder 4"/>
          <p:cNvSpPr>
            <a:spLocks noGrp="1"/>
          </p:cNvSpPr>
          <p:nvPr>
            <p:ph type="sldNum" sz="quarter" idx="12"/>
          </p:nvPr>
        </p:nvSpPr>
        <p:spPr/>
        <p:txBody>
          <a:bodyPr/>
          <a:lstStyle/>
          <a:p>
            <a:fld id="{0077BB54-69D4-432A-8628-BCDA5F963BED}" type="slidenum">
              <a:rPr lang="en-GB" smtClean="0"/>
              <a:t>51</a:t>
            </a:fld>
            <a:endParaRPr lang="en-GB"/>
          </a:p>
        </p:txBody>
      </p:sp>
      <p:pic>
        <p:nvPicPr>
          <p:cNvPr id="4" name="Picture 3"/>
          <p:cNvPicPr>
            <a:picLocks noChangeAspect="1"/>
          </p:cNvPicPr>
          <p:nvPr/>
        </p:nvPicPr>
        <p:blipFill rotWithShape="1">
          <a:blip r:embed="rId2"/>
          <a:srcRect l="9412" t="2484" r="39265" b="41379"/>
          <a:stretch/>
        </p:blipFill>
        <p:spPr>
          <a:xfrm>
            <a:off x="5731571" y="2561731"/>
            <a:ext cx="5378824" cy="3309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69370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Enhancing Productivity - Transparency</a:t>
            </a:r>
          </a:p>
        </p:txBody>
      </p:sp>
      <p:sp>
        <p:nvSpPr>
          <p:cNvPr id="3" name="Content Placeholder 2"/>
          <p:cNvSpPr>
            <a:spLocks noGrp="1"/>
          </p:cNvSpPr>
          <p:nvPr>
            <p:ph idx="1"/>
          </p:nvPr>
        </p:nvSpPr>
        <p:spPr>
          <a:xfrm>
            <a:off x="1295401" y="2556932"/>
            <a:ext cx="5650683" cy="3318936"/>
          </a:xfrm>
        </p:spPr>
        <p:txBody>
          <a:bodyPr/>
          <a:lstStyle/>
          <a:p>
            <a:r>
              <a:rPr lang="en-GB" dirty="0"/>
              <a:t>Click on the </a:t>
            </a:r>
            <a:r>
              <a:rPr lang="en-GB" b="1" dirty="0"/>
              <a:t>Fuzzy Select Tool </a:t>
            </a:r>
            <a:r>
              <a:rPr lang="en-GB" dirty="0"/>
              <a:t>from the toolbox. </a:t>
            </a:r>
          </a:p>
        </p:txBody>
      </p:sp>
      <p:sp>
        <p:nvSpPr>
          <p:cNvPr id="5" name="Slide Number Placeholder 4"/>
          <p:cNvSpPr>
            <a:spLocks noGrp="1"/>
          </p:cNvSpPr>
          <p:nvPr>
            <p:ph type="sldNum" sz="quarter" idx="12"/>
          </p:nvPr>
        </p:nvSpPr>
        <p:spPr/>
        <p:txBody>
          <a:bodyPr/>
          <a:lstStyle/>
          <a:p>
            <a:fld id="{0077BB54-69D4-432A-8628-BCDA5F963BED}" type="slidenum">
              <a:rPr lang="en-GB" smtClean="0"/>
              <a:t>52</a:t>
            </a:fld>
            <a:endParaRPr lang="en-GB"/>
          </a:p>
        </p:txBody>
      </p:sp>
      <p:pic>
        <p:nvPicPr>
          <p:cNvPr id="4" name="Picture 3"/>
          <p:cNvPicPr>
            <a:picLocks noChangeAspect="1"/>
          </p:cNvPicPr>
          <p:nvPr/>
        </p:nvPicPr>
        <p:blipFill rotWithShape="1">
          <a:blip r:embed="rId2"/>
          <a:srcRect l="36250" t="21569" r="41030" b="40784"/>
          <a:stretch/>
        </p:blipFill>
        <p:spPr>
          <a:xfrm>
            <a:off x="7225141" y="2285999"/>
            <a:ext cx="4025153" cy="375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72734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Enhancing Productivity - Transparency</a:t>
            </a:r>
          </a:p>
        </p:txBody>
      </p:sp>
      <p:sp>
        <p:nvSpPr>
          <p:cNvPr id="3" name="Content Placeholder 2"/>
          <p:cNvSpPr>
            <a:spLocks noGrp="1"/>
          </p:cNvSpPr>
          <p:nvPr>
            <p:ph idx="1"/>
          </p:nvPr>
        </p:nvSpPr>
        <p:spPr/>
        <p:txBody>
          <a:bodyPr/>
          <a:lstStyle/>
          <a:p>
            <a:r>
              <a:rPr lang="en-GB" dirty="0"/>
              <a:t>Delete the sunset effect by pressing the </a:t>
            </a:r>
            <a:r>
              <a:rPr lang="en-GB" b="1" dirty="0"/>
              <a:t>Del</a:t>
            </a:r>
            <a:r>
              <a:rPr lang="en-GB" dirty="0"/>
              <a:t> Key. Repeat the step.</a:t>
            </a:r>
          </a:p>
        </p:txBody>
      </p:sp>
      <p:sp>
        <p:nvSpPr>
          <p:cNvPr id="5" name="Slide Number Placeholder 4"/>
          <p:cNvSpPr>
            <a:spLocks noGrp="1"/>
          </p:cNvSpPr>
          <p:nvPr>
            <p:ph type="sldNum" sz="quarter" idx="12"/>
          </p:nvPr>
        </p:nvSpPr>
        <p:spPr/>
        <p:txBody>
          <a:bodyPr/>
          <a:lstStyle/>
          <a:p>
            <a:fld id="{0077BB54-69D4-432A-8628-BCDA5F963BED}" type="slidenum">
              <a:rPr lang="en-GB" smtClean="0"/>
              <a:t>53</a:t>
            </a:fld>
            <a:endParaRPr lang="en-GB"/>
          </a:p>
        </p:txBody>
      </p:sp>
      <p:pic>
        <p:nvPicPr>
          <p:cNvPr id="4" name="Picture 3"/>
          <p:cNvPicPr>
            <a:picLocks noChangeAspect="1"/>
          </p:cNvPicPr>
          <p:nvPr/>
        </p:nvPicPr>
        <p:blipFill>
          <a:blip r:embed="rId2"/>
          <a:stretch>
            <a:fillRect/>
          </a:stretch>
        </p:blipFill>
        <p:spPr>
          <a:xfrm>
            <a:off x="3767617" y="2954088"/>
            <a:ext cx="4998877" cy="3192713"/>
          </a:xfrm>
          <a:prstGeom prst="rect">
            <a:avLst/>
          </a:prstGeom>
        </p:spPr>
      </p:pic>
    </p:spTree>
    <p:extLst>
      <p:ext uri="{BB962C8B-B14F-4D97-AF65-F5344CB8AC3E}">
        <p14:creationId xmlns:p14="http://schemas.microsoft.com/office/powerpoint/2010/main" val="18902719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Enhancing Productivity - Transparency</a:t>
            </a:r>
          </a:p>
        </p:txBody>
      </p:sp>
      <p:sp>
        <p:nvSpPr>
          <p:cNvPr id="3" name="Content Placeholder 2"/>
          <p:cNvSpPr>
            <a:spLocks noGrp="1"/>
          </p:cNvSpPr>
          <p:nvPr>
            <p:ph idx="1"/>
          </p:nvPr>
        </p:nvSpPr>
        <p:spPr>
          <a:xfrm>
            <a:off x="1295401" y="2556932"/>
            <a:ext cx="6112078" cy="3318936"/>
          </a:xfrm>
        </p:spPr>
        <p:txBody>
          <a:bodyPr/>
          <a:lstStyle/>
          <a:p>
            <a:r>
              <a:rPr lang="en-GB" dirty="0"/>
              <a:t>Click on the </a:t>
            </a:r>
            <a:r>
              <a:rPr lang="en-GB" b="1" dirty="0"/>
              <a:t>File</a:t>
            </a:r>
            <a:r>
              <a:rPr lang="en-GB" dirty="0"/>
              <a:t> button and select </a:t>
            </a:r>
            <a:r>
              <a:rPr lang="en-GB" b="1" dirty="0"/>
              <a:t>Export</a:t>
            </a:r>
            <a:r>
              <a:rPr lang="en-GB" dirty="0"/>
              <a:t>. This will convert the jpg image to a format that supports the removal of the background such as </a:t>
            </a:r>
            <a:r>
              <a:rPr lang="en-GB" b="1" dirty="0"/>
              <a:t>PNG</a:t>
            </a:r>
            <a:r>
              <a:rPr lang="en-GB" dirty="0"/>
              <a:t> or </a:t>
            </a:r>
            <a:r>
              <a:rPr lang="en-GB" b="1" dirty="0"/>
              <a:t>GIF</a:t>
            </a:r>
            <a:r>
              <a:rPr lang="en-GB" dirty="0"/>
              <a:t>.</a:t>
            </a:r>
          </a:p>
        </p:txBody>
      </p:sp>
      <p:sp>
        <p:nvSpPr>
          <p:cNvPr id="5" name="Slide Number Placeholder 4"/>
          <p:cNvSpPr>
            <a:spLocks noGrp="1"/>
          </p:cNvSpPr>
          <p:nvPr>
            <p:ph type="sldNum" sz="quarter" idx="12"/>
          </p:nvPr>
        </p:nvSpPr>
        <p:spPr/>
        <p:txBody>
          <a:bodyPr/>
          <a:lstStyle/>
          <a:p>
            <a:fld id="{0077BB54-69D4-432A-8628-BCDA5F963BED}" type="slidenum">
              <a:rPr lang="en-GB" smtClean="0"/>
              <a:t>54</a:t>
            </a:fld>
            <a:endParaRPr lang="en-GB"/>
          </a:p>
        </p:txBody>
      </p:sp>
      <p:pic>
        <p:nvPicPr>
          <p:cNvPr id="4" name="Picture 3"/>
          <p:cNvPicPr>
            <a:picLocks noChangeAspect="1"/>
          </p:cNvPicPr>
          <p:nvPr/>
        </p:nvPicPr>
        <p:blipFill rotWithShape="1">
          <a:blip r:embed="rId2"/>
          <a:srcRect r="69853" b="45882"/>
          <a:stretch/>
        </p:blipFill>
        <p:spPr>
          <a:xfrm>
            <a:off x="7554450" y="2257612"/>
            <a:ext cx="3675529" cy="3711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83248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Enhancing Productivity - Transparency</a:t>
            </a:r>
          </a:p>
        </p:txBody>
      </p:sp>
      <p:sp>
        <p:nvSpPr>
          <p:cNvPr id="3" name="Content Placeholder 2"/>
          <p:cNvSpPr>
            <a:spLocks noGrp="1"/>
          </p:cNvSpPr>
          <p:nvPr>
            <p:ph idx="1"/>
          </p:nvPr>
        </p:nvSpPr>
        <p:spPr>
          <a:xfrm>
            <a:off x="1295401" y="2556932"/>
            <a:ext cx="5704780" cy="3318936"/>
          </a:xfrm>
        </p:spPr>
        <p:txBody>
          <a:bodyPr/>
          <a:lstStyle/>
          <a:p>
            <a:r>
              <a:rPr lang="en-GB" dirty="0"/>
              <a:t>Select the location where you are going to save the file and change the name of the file if you want to.</a:t>
            </a:r>
          </a:p>
        </p:txBody>
      </p:sp>
      <p:sp>
        <p:nvSpPr>
          <p:cNvPr id="5" name="Slide Number Placeholder 4"/>
          <p:cNvSpPr>
            <a:spLocks noGrp="1"/>
          </p:cNvSpPr>
          <p:nvPr>
            <p:ph type="sldNum" sz="quarter" idx="12"/>
          </p:nvPr>
        </p:nvSpPr>
        <p:spPr/>
        <p:txBody>
          <a:bodyPr/>
          <a:lstStyle/>
          <a:p>
            <a:fld id="{0077BB54-69D4-432A-8628-BCDA5F963BED}" type="slidenum">
              <a:rPr lang="en-GB" smtClean="0"/>
              <a:t>55</a:t>
            </a:fld>
            <a:endParaRPr lang="en-GB"/>
          </a:p>
        </p:txBody>
      </p:sp>
      <p:pic>
        <p:nvPicPr>
          <p:cNvPr id="4" name="Picture 3"/>
          <p:cNvPicPr>
            <a:picLocks noChangeAspect="1"/>
          </p:cNvPicPr>
          <p:nvPr/>
        </p:nvPicPr>
        <p:blipFill>
          <a:blip r:embed="rId2"/>
          <a:stretch>
            <a:fillRect/>
          </a:stretch>
        </p:blipFill>
        <p:spPr>
          <a:xfrm>
            <a:off x="7138956" y="2556932"/>
            <a:ext cx="3618867" cy="3551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717873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Enhancing Productivity - Transparency</a:t>
            </a:r>
          </a:p>
        </p:txBody>
      </p:sp>
      <p:sp>
        <p:nvSpPr>
          <p:cNvPr id="3" name="Content Placeholder 2"/>
          <p:cNvSpPr>
            <a:spLocks noGrp="1"/>
          </p:cNvSpPr>
          <p:nvPr>
            <p:ph idx="1"/>
          </p:nvPr>
        </p:nvSpPr>
        <p:spPr/>
        <p:txBody>
          <a:bodyPr/>
          <a:lstStyle/>
          <a:p>
            <a:r>
              <a:rPr lang="en-GB" dirty="0"/>
              <a:t>Click the cross next to Select </a:t>
            </a:r>
            <a:r>
              <a:rPr lang="en-GB" b="1" dirty="0"/>
              <a:t>File Type</a:t>
            </a:r>
            <a:r>
              <a:rPr lang="en-GB" dirty="0"/>
              <a:t>. Select </a:t>
            </a:r>
            <a:r>
              <a:rPr lang="en-GB" b="1" dirty="0"/>
              <a:t>PNG</a:t>
            </a:r>
            <a:r>
              <a:rPr lang="en-GB" dirty="0"/>
              <a:t> image as File Type and click </a:t>
            </a:r>
            <a:r>
              <a:rPr lang="en-GB" b="1" dirty="0"/>
              <a:t>Export</a:t>
            </a:r>
            <a:r>
              <a:rPr lang="en-GB" dirty="0"/>
              <a:t>. </a:t>
            </a:r>
          </a:p>
          <a:p>
            <a:r>
              <a:rPr lang="en-GB" dirty="0"/>
              <a:t>Close the opened image.</a:t>
            </a:r>
          </a:p>
        </p:txBody>
      </p:sp>
      <p:sp>
        <p:nvSpPr>
          <p:cNvPr id="5" name="Slide Number Placeholder 4"/>
          <p:cNvSpPr>
            <a:spLocks noGrp="1"/>
          </p:cNvSpPr>
          <p:nvPr>
            <p:ph type="sldNum" sz="quarter" idx="12"/>
          </p:nvPr>
        </p:nvSpPr>
        <p:spPr/>
        <p:txBody>
          <a:bodyPr/>
          <a:lstStyle/>
          <a:p>
            <a:fld id="{0077BB54-69D4-432A-8628-BCDA5F963BED}" type="slidenum">
              <a:rPr lang="en-GB" smtClean="0"/>
              <a:t>56</a:t>
            </a:fld>
            <a:endParaRPr lang="en-GB"/>
          </a:p>
        </p:txBody>
      </p:sp>
      <p:pic>
        <p:nvPicPr>
          <p:cNvPr id="4" name="Picture 3"/>
          <p:cNvPicPr>
            <a:picLocks noChangeAspect="1"/>
          </p:cNvPicPr>
          <p:nvPr/>
        </p:nvPicPr>
        <p:blipFill>
          <a:blip r:embed="rId2"/>
          <a:stretch>
            <a:fillRect/>
          </a:stretch>
        </p:blipFill>
        <p:spPr>
          <a:xfrm>
            <a:off x="4686156" y="3480360"/>
            <a:ext cx="6593821" cy="2395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3041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Enhancing Productivity – Measurement Units</a:t>
            </a:r>
          </a:p>
        </p:txBody>
      </p:sp>
      <p:sp>
        <p:nvSpPr>
          <p:cNvPr id="3" name="Content Placeholder 2"/>
          <p:cNvSpPr>
            <a:spLocks noGrp="1"/>
          </p:cNvSpPr>
          <p:nvPr>
            <p:ph idx="1"/>
          </p:nvPr>
        </p:nvSpPr>
        <p:spPr>
          <a:xfrm>
            <a:off x="1295401" y="2556932"/>
            <a:ext cx="5726184" cy="3318936"/>
          </a:xfrm>
        </p:spPr>
        <p:txBody>
          <a:bodyPr/>
          <a:lstStyle/>
          <a:p>
            <a:r>
              <a:rPr lang="en-GB" dirty="0"/>
              <a:t>Create a New image.</a:t>
            </a:r>
          </a:p>
          <a:p>
            <a:r>
              <a:rPr lang="en-GB" dirty="0"/>
              <a:t>Note that if you click on the button that has </a:t>
            </a:r>
            <a:r>
              <a:rPr lang="en-GB" b="1" dirty="0" err="1"/>
              <a:t>px</a:t>
            </a:r>
            <a:r>
              <a:rPr lang="en-GB" b="1" dirty="0"/>
              <a:t> </a:t>
            </a:r>
            <a:r>
              <a:rPr lang="en-GB" dirty="0"/>
              <a:t>written on it, you can change the unit.</a:t>
            </a:r>
          </a:p>
        </p:txBody>
      </p:sp>
      <p:sp>
        <p:nvSpPr>
          <p:cNvPr id="5" name="Slide Number Placeholder 4"/>
          <p:cNvSpPr>
            <a:spLocks noGrp="1"/>
          </p:cNvSpPr>
          <p:nvPr>
            <p:ph type="sldNum" sz="quarter" idx="12"/>
          </p:nvPr>
        </p:nvSpPr>
        <p:spPr/>
        <p:txBody>
          <a:bodyPr/>
          <a:lstStyle/>
          <a:p>
            <a:fld id="{0077BB54-69D4-432A-8628-BCDA5F963BED}" type="slidenum">
              <a:rPr lang="en-GB" smtClean="0"/>
              <a:t>57</a:t>
            </a:fld>
            <a:endParaRPr lang="en-GB"/>
          </a:p>
        </p:txBody>
      </p:sp>
      <p:pic>
        <p:nvPicPr>
          <p:cNvPr id="4" name="Picture 3"/>
          <p:cNvPicPr>
            <a:picLocks noChangeAspect="1"/>
          </p:cNvPicPr>
          <p:nvPr/>
        </p:nvPicPr>
        <p:blipFill>
          <a:blip r:embed="rId2"/>
          <a:stretch>
            <a:fillRect/>
          </a:stretch>
        </p:blipFill>
        <p:spPr>
          <a:xfrm>
            <a:off x="7277097" y="2773362"/>
            <a:ext cx="3619500" cy="2886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431423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Enhancing Productivity – Measurement Units</a:t>
            </a:r>
          </a:p>
        </p:txBody>
      </p:sp>
      <p:sp>
        <p:nvSpPr>
          <p:cNvPr id="3" name="Content Placeholder 2"/>
          <p:cNvSpPr>
            <a:spLocks noGrp="1"/>
          </p:cNvSpPr>
          <p:nvPr>
            <p:ph idx="1"/>
          </p:nvPr>
        </p:nvSpPr>
        <p:spPr/>
        <p:txBody>
          <a:bodyPr/>
          <a:lstStyle/>
          <a:p>
            <a:r>
              <a:rPr lang="en-GB" dirty="0"/>
              <a:t>Click on the Edit button and select Units.</a:t>
            </a:r>
          </a:p>
        </p:txBody>
      </p:sp>
      <p:sp>
        <p:nvSpPr>
          <p:cNvPr id="5" name="Slide Number Placeholder 4"/>
          <p:cNvSpPr>
            <a:spLocks noGrp="1"/>
          </p:cNvSpPr>
          <p:nvPr>
            <p:ph type="sldNum" sz="quarter" idx="12"/>
          </p:nvPr>
        </p:nvSpPr>
        <p:spPr/>
        <p:txBody>
          <a:bodyPr/>
          <a:lstStyle/>
          <a:p>
            <a:fld id="{0077BB54-69D4-432A-8628-BCDA5F963BED}" type="slidenum">
              <a:rPr lang="en-GB" smtClean="0"/>
              <a:t>58</a:t>
            </a:fld>
            <a:endParaRPr lang="en-GB"/>
          </a:p>
        </p:txBody>
      </p:sp>
      <p:pic>
        <p:nvPicPr>
          <p:cNvPr id="4" name="Picture 3"/>
          <p:cNvPicPr>
            <a:picLocks noChangeAspect="1"/>
          </p:cNvPicPr>
          <p:nvPr/>
        </p:nvPicPr>
        <p:blipFill rotWithShape="1">
          <a:blip r:embed="rId2"/>
          <a:srcRect r="80956" b="37124"/>
          <a:stretch/>
        </p:blipFill>
        <p:spPr>
          <a:xfrm>
            <a:off x="7516535" y="2056868"/>
            <a:ext cx="2158439" cy="4008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864588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Enhancing Productivity – Measurement Units</a:t>
            </a:r>
          </a:p>
        </p:txBody>
      </p:sp>
      <p:sp>
        <p:nvSpPr>
          <p:cNvPr id="3" name="Content Placeholder 2"/>
          <p:cNvSpPr>
            <a:spLocks noGrp="1"/>
          </p:cNvSpPr>
          <p:nvPr>
            <p:ph idx="1"/>
          </p:nvPr>
        </p:nvSpPr>
        <p:spPr>
          <a:xfrm>
            <a:off x="1295401" y="2556932"/>
            <a:ext cx="3712827" cy="3318936"/>
          </a:xfrm>
        </p:spPr>
        <p:txBody>
          <a:bodyPr/>
          <a:lstStyle/>
          <a:p>
            <a:r>
              <a:rPr lang="en-GB" dirty="0"/>
              <a:t>This will display the Unit Editor window.</a:t>
            </a:r>
          </a:p>
          <a:p>
            <a:pPr marL="0" indent="0">
              <a:buNone/>
            </a:pPr>
            <a:endParaRPr lang="en-GB" dirty="0"/>
          </a:p>
        </p:txBody>
      </p:sp>
      <p:sp>
        <p:nvSpPr>
          <p:cNvPr id="5" name="Slide Number Placeholder 4"/>
          <p:cNvSpPr>
            <a:spLocks noGrp="1"/>
          </p:cNvSpPr>
          <p:nvPr>
            <p:ph type="sldNum" sz="quarter" idx="12"/>
          </p:nvPr>
        </p:nvSpPr>
        <p:spPr/>
        <p:txBody>
          <a:bodyPr/>
          <a:lstStyle/>
          <a:p>
            <a:fld id="{0077BB54-69D4-432A-8628-BCDA5F963BED}" type="slidenum">
              <a:rPr lang="en-GB" smtClean="0"/>
              <a:t>59</a:t>
            </a:fld>
            <a:endParaRPr lang="en-GB"/>
          </a:p>
        </p:txBody>
      </p:sp>
      <p:pic>
        <p:nvPicPr>
          <p:cNvPr id="4" name="Picture 3"/>
          <p:cNvPicPr>
            <a:picLocks noChangeAspect="1"/>
          </p:cNvPicPr>
          <p:nvPr/>
        </p:nvPicPr>
        <p:blipFill>
          <a:blip r:embed="rId2"/>
          <a:stretch>
            <a:fillRect/>
          </a:stretch>
        </p:blipFill>
        <p:spPr>
          <a:xfrm>
            <a:off x="5136223" y="2344737"/>
            <a:ext cx="6124575" cy="3743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58110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Lossy</a:t>
            </a:r>
            <a:r>
              <a:rPr lang="en-GB" dirty="0"/>
              <a:t> and Lossless File Compression</a:t>
            </a:r>
          </a:p>
        </p:txBody>
      </p:sp>
      <p:sp>
        <p:nvSpPr>
          <p:cNvPr id="12" name="Slide Number Placeholder 11"/>
          <p:cNvSpPr>
            <a:spLocks noGrp="1"/>
          </p:cNvSpPr>
          <p:nvPr>
            <p:ph type="sldNum" sz="quarter" idx="12"/>
          </p:nvPr>
        </p:nvSpPr>
        <p:spPr/>
        <p:txBody>
          <a:bodyPr/>
          <a:lstStyle/>
          <a:p>
            <a:fld id="{0077BB54-69D4-432A-8628-BCDA5F963BED}" type="slidenum">
              <a:rPr lang="en-GB" smtClean="0"/>
              <a:t>6</a:t>
            </a:fld>
            <a:endParaRPr lang="en-GB"/>
          </a:p>
        </p:txBody>
      </p:sp>
      <p:pic>
        <p:nvPicPr>
          <p:cNvPr id="11" name="Picture 10"/>
          <p:cNvPicPr/>
          <p:nvPr/>
        </p:nvPicPr>
        <p:blipFill>
          <a:blip r:embed="rId2"/>
          <a:stretch>
            <a:fillRect/>
          </a:stretch>
        </p:blipFill>
        <p:spPr>
          <a:xfrm>
            <a:off x="1816883" y="2509272"/>
            <a:ext cx="8808366" cy="3413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0763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Help Function</a:t>
            </a:r>
          </a:p>
        </p:txBody>
      </p:sp>
      <p:sp>
        <p:nvSpPr>
          <p:cNvPr id="3" name="Content Placeholder 2"/>
          <p:cNvSpPr>
            <a:spLocks noGrp="1"/>
          </p:cNvSpPr>
          <p:nvPr>
            <p:ph idx="1"/>
          </p:nvPr>
        </p:nvSpPr>
        <p:spPr>
          <a:xfrm>
            <a:off x="1295401" y="2556932"/>
            <a:ext cx="4207777" cy="3318936"/>
          </a:xfrm>
        </p:spPr>
        <p:txBody>
          <a:bodyPr/>
          <a:lstStyle/>
          <a:p>
            <a:r>
              <a:rPr lang="en-GB" dirty="0"/>
              <a:t>In order to use the Help function click on the Help button. </a:t>
            </a:r>
          </a:p>
          <a:p>
            <a:endParaRPr lang="en-GB" dirty="0"/>
          </a:p>
        </p:txBody>
      </p:sp>
      <p:sp>
        <p:nvSpPr>
          <p:cNvPr id="5" name="Slide Number Placeholder 4"/>
          <p:cNvSpPr>
            <a:spLocks noGrp="1"/>
          </p:cNvSpPr>
          <p:nvPr>
            <p:ph type="sldNum" sz="quarter" idx="12"/>
          </p:nvPr>
        </p:nvSpPr>
        <p:spPr/>
        <p:txBody>
          <a:bodyPr/>
          <a:lstStyle/>
          <a:p>
            <a:fld id="{0077BB54-69D4-432A-8628-BCDA5F963BED}" type="slidenum">
              <a:rPr lang="en-GB" smtClean="0"/>
              <a:t>60</a:t>
            </a:fld>
            <a:endParaRPr lang="en-GB"/>
          </a:p>
        </p:txBody>
      </p:sp>
      <p:pic>
        <p:nvPicPr>
          <p:cNvPr id="4" name="Picture 3"/>
          <p:cNvPicPr/>
          <p:nvPr/>
        </p:nvPicPr>
        <p:blipFill>
          <a:blip r:embed="rId2"/>
          <a:stretch>
            <a:fillRect/>
          </a:stretch>
        </p:blipFill>
        <p:spPr>
          <a:xfrm>
            <a:off x="5622916" y="2515552"/>
            <a:ext cx="5731510" cy="3223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62504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Magnification/Zoom level</a:t>
            </a:r>
          </a:p>
        </p:txBody>
      </p:sp>
      <p:sp>
        <p:nvSpPr>
          <p:cNvPr id="3" name="Content Placeholder 2"/>
          <p:cNvSpPr>
            <a:spLocks noGrp="1"/>
          </p:cNvSpPr>
          <p:nvPr>
            <p:ph idx="1"/>
          </p:nvPr>
        </p:nvSpPr>
        <p:spPr/>
        <p:txBody>
          <a:bodyPr/>
          <a:lstStyle/>
          <a:p>
            <a:r>
              <a:rPr lang="en-GB" dirty="0"/>
              <a:t>Open the dog image. </a:t>
            </a:r>
          </a:p>
        </p:txBody>
      </p:sp>
      <p:sp>
        <p:nvSpPr>
          <p:cNvPr id="5" name="Slide Number Placeholder 4"/>
          <p:cNvSpPr>
            <a:spLocks noGrp="1"/>
          </p:cNvSpPr>
          <p:nvPr>
            <p:ph type="sldNum" sz="quarter" idx="12"/>
          </p:nvPr>
        </p:nvSpPr>
        <p:spPr/>
        <p:txBody>
          <a:bodyPr/>
          <a:lstStyle/>
          <a:p>
            <a:fld id="{0077BB54-69D4-432A-8628-BCDA5F963BED}" type="slidenum">
              <a:rPr lang="en-GB" smtClean="0"/>
              <a:t>61</a:t>
            </a:fld>
            <a:endParaRPr lang="en-GB"/>
          </a:p>
        </p:txBody>
      </p:sp>
      <p:pic>
        <p:nvPicPr>
          <p:cNvPr id="4" name="Picture 3"/>
          <p:cNvPicPr/>
          <p:nvPr/>
        </p:nvPicPr>
        <p:blipFill>
          <a:blip r:embed="rId2"/>
          <a:stretch>
            <a:fillRect/>
          </a:stretch>
        </p:blipFill>
        <p:spPr>
          <a:xfrm>
            <a:off x="5284151" y="2038032"/>
            <a:ext cx="5731510" cy="4178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454770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Magnification/Zoom level</a:t>
            </a:r>
          </a:p>
        </p:txBody>
      </p:sp>
      <p:sp>
        <p:nvSpPr>
          <p:cNvPr id="3" name="Content Placeholder 2"/>
          <p:cNvSpPr>
            <a:spLocks noGrp="1"/>
          </p:cNvSpPr>
          <p:nvPr>
            <p:ph idx="1"/>
          </p:nvPr>
        </p:nvSpPr>
        <p:spPr/>
        <p:txBody>
          <a:bodyPr/>
          <a:lstStyle/>
          <a:p>
            <a:r>
              <a:rPr lang="en-GB" dirty="0"/>
              <a:t>Click on the arrow of the magnification/zoom button displayed in the status bar. </a:t>
            </a:r>
          </a:p>
          <a:p>
            <a:r>
              <a:rPr lang="en-GB" dirty="0"/>
              <a:t>Select 25% and you will notice that the image will shrink. </a:t>
            </a:r>
          </a:p>
          <a:p>
            <a:pPr marL="0" indent="0">
              <a:buNone/>
            </a:pPr>
            <a:endParaRPr lang="en-GB" dirty="0"/>
          </a:p>
        </p:txBody>
      </p:sp>
      <p:sp>
        <p:nvSpPr>
          <p:cNvPr id="6" name="Slide Number Placeholder 5"/>
          <p:cNvSpPr>
            <a:spLocks noGrp="1"/>
          </p:cNvSpPr>
          <p:nvPr>
            <p:ph type="sldNum" sz="quarter" idx="12"/>
          </p:nvPr>
        </p:nvSpPr>
        <p:spPr/>
        <p:txBody>
          <a:bodyPr/>
          <a:lstStyle/>
          <a:p>
            <a:fld id="{0077BB54-69D4-432A-8628-BCDA5F963BED}" type="slidenum">
              <a:rPr lang="en-GB" smtClean="0"/>
              <a:t>62</a:t>
            </a:fld>
            <a:endParaRPr lang="en-GB"/>
          </a:p>
        </p:txBody>
      </p:sp>
      <p:pic>
        <p:nvPicPr>
          <p:cNvPr id="5" name="Picture 4"/>
          <p:cNvPicPr/>
          <p:nvPr/>
        </p:nvPicPr>
        <p:blipFill>
          <a:blip r:embed="rId2"/>
          <a:stretch>
            <a:fillRect/>
          </a:stretch>
        </p:blipFill>
        <p:spPr>
          <a:xfrm>
            <a:off x="1132504" y="3233476"/>
            <a:ext cx="5731510" cy="3223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61814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Undo/Redo</a:t>
            </a:r>
          </a:p>
        </p:txBody>
      </p:sp>
      <p:sp>
        <p:nvSpPr>
          <p:cNvPr id="3" name="Content Placeholder 2"/>
          <p:cNvSpPr>
            <a:spLocks noGrp="1"/>
          </p:cNvSpPr>
          <p:nvPr>
            <p:ph idx="1"/>
          </p:nvPr>
        </p:nvSpPr>
        <p:spPr>
          <a:xfrm>
            <a:off x="1295401" y="2556932"/>
            <a:ext cx="3813494" cy="3318936"/>
          </a:xfrm>
        </p:spPr>
        <p:txBody>
          <a:bodyPr/>
          <a:lstStyle/>
          <a:p>
            <a:r>
              <a:rPr lang="en-GB" dirty="0"/>
              <a:t>Open the desert image and change it to grayscale.</a:t>
            </a:r>
          </a:p>
        </p:txBody>
      </p:sp>
      <p:sp>
        <p:nvSpPr>
          <p:cNvPr id="5" name="Slide Number Placeholder 4"/>
          <p:cNvSpPr>
            <a:spLocks noGrp="1"/>
          </p:cNvSpPr>
          <p:nvPr>
            <p:ph type="sldNum" sz="quarter" idx="12"/>
          </p:nvPr>
        </p:nvSpPr>
        <p:spPr/>
        <p:txBody>
          <a:bodyPr/>
          <a:lstStyle/>
          <a:p>
            <a:fld id="{0077BB54-69D4-432A-8628-BCDA5F963BED}" type="slidenum">
              <a:rPr lang="en-GB" smtClean="0"/>
              <a:t>63</a:t>
            </a:fld>
            <a:endParaRPr lang="en-GB"/>
          </a:p>
        </p:txBody>
      </p:sp>
      <p:pic>
        <p:nvPicPr>
          <p:cNvPr id="4" name="Picture 3"/>
          <p:cNvPicPr/>
          <p:nvPr/>
        </p:nvPicPr>
        <p:blipFill>
          <a:blip r:embed="rId2"/>
          <a:stretch>
            <a:fillRect/>
          </a:stretch>
        </p:blipFill>
        <p:spPr>
          <a:xfrm>
            <a:off x="5431121" y="2173183"/>
            <a:ext cx="5731510" cy="3702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04343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Undo/Redo</a:t>
            </a:r>
          </a:p>
        </p:txBody>
      </p:sp>
      <p:sp>
        <p:nvSpPr>
          <p:cNvPr id="3" name="Content Placeholder 2"/>
          <p:cNvSpPr>
            <a:spLocks noGrp="1"/>
          </p:cNvSpPr>
          <p:nvPr>
            <p:ph idx="1"/>
          </p:nvPr>
        </p:nvSpPr>
        <p:spPr>
          <a:xfrm>
            <a:off x="1295401" y="2556932"/>
            <a:ext cx="3486324" cy="3318936"/>
          </a:xfrm>
        </p:spPr>
        <p:txBody>
          <a:bodyPr/>
          <a:lstStyle/>
          <a:p>
            <a:r>
              <a:rPr lang="en-GB" dirty="0"/>
              <a:t>From the </a:t>
            </a:r>
            <a:r>
              <a:rPr lang="en-GB" b="1" dirty="0"/>
              <a:t>Edit</a:t>
            </a:r>
            <a:r>
              <a:rPr lang="en-GB" dirty="0"/>
              <a:t> button select </a:t>
            </a:r>
            <a:r>
              <a:rPr lang="en-GB" b="1" dirty="0"/>
              <a:t>Undo Convert Image to grayscale </a:t>
            </a:r>
            <a:r>
              <a:rPr lang="en-GB" dirty="0"/>
              <a:t>option. </a:t>
            </a:r>
          </a:p>
          <a:p>
            <a:pPr marL="0" indent="0">
              <a:buNone/>
            </a:pPr>
            <a:endParaRPr lang="en-GB" dirty="0"/>
          </a:p>
        </p:txBody>
      </p:sp>
      <p:sp>
        <p:nvSpPr>
          <p:cNvPr id="5" name="Slide Number Placeholder 4"/>
          <p:cNvSpPr>
            <a:spLocks noGrp="1"/>
          </p:cNvSpPr>
          <p:nvPr>
            <p:ph type="sldNum" sz="quarter" idx="12"/>
          </p:nvPr>
        </p:nvSpPr>
        <p:spPr/>
        <p:txBody>
          <a:bodyPr/>
          <a:lstStyle/>
          <a:p>
            <a:fld id="{0077BB54-69D4-432A-8628-BCDA5F963BED}" type="slidenum">
              <a:rPr lang="en-GB" smtClean="0"/>
              <a:t>64</a:t>
            </a:fld>
            <a:endParaRPr lang="en-GB"/>
          </a:p>
        </p:txBody>
      </p:sp>
      <p:pic>
        <p:nvPicPr>
          <p:cNvPr id="4" name="Picture 3"/>
          <p:cNvPicPr/>
          <p:nvPr/>
        </p:nvPicPr>
        <p:blipFill rotWithShape="1">
          <a:blip r:embed="rId2"/>
          <a:srcRect l="12774" t="14824" r="31700" b="6482"/>
          <a:stretch/>
        </p:blipFill>
        <p:spPr>
          <a:xfrm>
            <a:off x="4965049" y="2222500"/>
            <a:ext cx="6221506"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8068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Undo/Redo</a:t>
            </a:r>
          </a:p>
        </p:txBody>
      </p:sp>
      <p:sp>
        <p:nvSpPr>
          <p:cNvPr id="3" name="Content Placeholder 2"/>
          <p:cNvSpPr>
            <a:spLocks noGrp="1"/>
          </p:cNvSpPr>
          <p:nvPr>
            <p:ph idx="1"/>
          </p:nvPr>
        </p:nvSpPr>
        <p:spPr>
          <a:xfrm>
            <a:off x="1295401" y="2556932"/>
            <a:ext cx="5558405" cy="3318936"/>
          </a:xfrm>
        </p:spPr>
        <p:txBody>
          <a:bodyPr/>
          <a:lstStyle/>
          <a:p>
            <a:r>
              <a:rPr lang="en-GB" dirty="0"/>
              <a:t>Click on the </a:t>
            </a:r>
            <a:r>
              <a:rPr lang="en-GB" b="1" dirty="0"/>
              <a:t>Edit</a:t>
            </a:r>
            <a:r>
              <a:rPr lang="en-GB" dirty="0"/>
              <a:t> button and select the </a:t>
            </a:r>
            <a:r>
              <a:rPr lang="en-GB" b="1" dirty="0"/>
              <a:t>Redo Convert Image to Grayscale.</a:t>
            </a:r>
          </a:p>
          <a:p>
            <a:endParaRPr lang="en-GB" dirty="0"/>
          </a:p>
        </p:txBody>
      </p:sp>
      <p:sp>
        <p:nvSpPr>
          <p:cNvPr id="5" name="Slide Number Placeholder 4"/>
          <p:cNvSpPr>
            <a:spLocks noGrp="1"/>
          </p:cNvSpPr>
          <p:nvPr>
            <p:ph type="sldNum" sz="quarter" idx="12"/>
          </p:nvPr>
        </p:nvSpPr>
        <p:spPr/>
        <p:txBody>
          <a:bodyPr/>
          <a:lstStyle/>
          <a:p>
            <a:fld id="{0077BB54-69D4-432A-8628-BCDA5F963BED}" type="slidenum">
              <a:rPr lang="en-GB" smtClean="0"/>
              <a:t>65</a:t>
            </a:fld>
            <a:endParaRPr lang="en-GB"/>
          </a:p>
        </p:txBody>
      </p:sp>
      <p:pic>
        <p:nvPicPr>
          <p:cNvPr id="4" name="Picture 3"/>
          <p:cNvPicPr/>
          <p:nvPr/>
        </p:nvPicPr>
        <p:blipFill rotWithShape="1">
          <a:blip r:embed="rId2"/>
          <a:srcRect l="13087" t="17883" r="64077" b="21497"/>
          <a:stretch/>
        </p:blipFill>
        <p:spPr>
          <a:xfrm>
            <a:off x="7203511" y="2686176"/>
            <a:ext cx="3603812" cy="3236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39357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Selections – Ellipse Selection</a:t>
            </a:r>
          </a:p>
        </p:txBody>
      </p:sp>
      <p:sp>
        <p:nvSpPr>
          <p:cNvPr id="3" name="Content Placeholder 2"/>
          <p:cNvSpPr>
            <a:spLocks noGrp="1"/>
          </p:cNvSpPr>
          <p:nvPr>
            <p:ph idx="1"/>
          </p:nvPr>
        </p:nvSpPr>
        <p:spPr>
          <a:xfrm>
            <a:off x="1295401" y="2556932"/>
            <a:ext cx="4862118" cy="3318936"/>
          </a:xfrm>
        </p:spPr>
        <p:txBody>
          <a:bodyPr/>
          <a:lstStyle/>
          <a:p>
            <a:r>
              <a:rPr lang="en-GB" dirty="0"/>
              <a:t>Open the Yamaha image.</a:t>
            </a:r>
          </a:p>
          <a:p>
            <a:r>
              <a:rPr lang="en-GB" dirty="0"/>
              <a:t>Click on the </a:t>
            </a:r>
            <a:r>
              <a:rPr lang="en-GB" b="1" dirty="0"/>
              <a:t>Tools</a:t>
            </a:r>
            <a:r>
              <a:rPr lang="en-GB" dirty="0"/>
              <a:t> button. Select the </a:t>
            </a:r>
            <a:r>
              <a:rPr lang="en-GB" b="1" dirty="0"/>
              <a:t>Selection Tools </a:t>
            </a:r>
            <a:r>
              <a:rPr lang="en-GB" dirty="0"/>
              <a:t>command from the drop down menu. Select the </a:t>
            </a:r>
            <a:r>
              <a:rPr lang="en-GB" b="1" dirty="0"/>
              <a:t>Ellipse Select </a:t>
            </a:r>
            <a:r>
              <a:rPr lang="en-GB" dirty="0"/>
              <a:t>from the displayed options.</a:t>
            </a:r>
          </a:p>
        </p:txBody>
      </p:sp>
      <p:sp>
        <p:nvSpPr>
          <p:cNvPr id="5" name="Slide Number Placeholder 4"/>
          <p:cNvSpPr>
            <a:spLocks noGrp="1"/>
          </p:cNvSpPr>
          <p:nvPr>
            <p:ph type="sldNum" sz="quarter" idx="12"/>
          </p:nvPr>
        </p:nvSpPr>
        <p:spPr/>
        <p:txBody>
          <a:bodyPr/>
          <a:lstStyle/>
          <a:p>
            <a:fld id="{0077BB54-69D4-432A-8628-BCDA5F963BED}" type="slidenum">
              <a:rPr lang="en-GB" smtClean="0"/>
              <a:t>66</a:t>
            </a:fld>
            <a:endParaRPr lang="en-GB"/>
          </a:p>
        </p:txBody>
      </p:sp>
      <p:pic>
        <p:nvPicPr>
          <p:cNvPr id="4" name="Picture 3"/>
          <p:cNvPicPr>
            <a:picLocks noChangeAspect="1"/>
          </p:cNvPicPr>
          <p:nvPr/>
        </p:nvPicPr>
        <p:blipFill rotWithShape="1">
          <a:blip r:embed="rId2"/>
          <a:srcRect l="15147" t="2222" r="28970" b="25360"/>
          <a:stretch/>
        </p:blipFill>
        <p:spPr>
          <a:xfrm>
            <a:off x="6351678" y="2556932"/>
            <a:ext cx="4710192" cy="3433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29148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Selections – Ellipse Selection</a:t>
            </a:r>
          </a:p>
        </p:txBody>
      </p:sp>
      <p:sp>
        <p:nvSpPr>
          <p:cNvPr id="3" name="Content Placeholder 2"/>
          <p:cNvSpPr>
            <a:spLocks noGrp="1"/>
          </p:cNvSpPr>
          <p:nvPr>
            <p:ph idx="1"/>
          </p:nvPr>
        </p:nvSpPr>
        <p:spPr/>
        <p:txBody>
          <a:bodyPr/>
          <a:lstStyle/>
          <a:p>
            <a:r>
              <a:rPr lang="en-GB" dirty="0"/>
              <a:t>Click and drag on the image to display a circle around it. You can then cut or copy the selection to another image as shown.</a:t>
            </a:r>
          </a:p>
        </p:txBody>
      </p:sp>
      <p:sp>
        <p:nvSpPr>
          <p:cNvPr id="6" name="Slide Number Placeholder 5"/>
          <p:cNvSpPr>
            <a:spLocks noGrp="1"/>
          </p:cNvSpPr>
          <p:nvPr>
            <p:ph type="sldNum" sz="quarter" idx="12"/>
          </p:nvPr>
        </p:nvSpPr>
        <p:spPr/>
        <p:txBody>
          <a:bodyPr/>
          <a:lstStyle/>
          <a:p>
            <a:fld id="{0077BB54-69D4-432A-8628-BCDA5F963BED}" type="slidenum">
              <a:rPr lang="en-GB" smtClean="0"/>
              <a:t>67</a:t>
            </a:fld>
            <a:endParaRPr lang="en-GB"/>
          </a:p>
        </p:txBody>
      </p:sp>
      <p:pic>
        <p:nvPicPr>
          <p:cNvPr id="4" name="Picture 3"/>
          <p:cNvPicPr>
            <a:picLocks noChangeAspect="1"/>
          </p:cNvPicPr>
          <p:nvPr/>
        </p:nvPicPr>
        <p:blipFill rotWithShape="1">
          <a:blip r:embed="rId2"/>
          <a:srcRect l="28824" t="21438" r="29044" b="23660"/>
          <a:stretch/>
        </p:blipFill>
        <p:spPr>
          <a:xfrm>
            <a:off x="2396195" y="3543336"/>
            <a:ext cx="3479553" cy="2550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7096753" y="3429000"/>
            <a:ext cx="3902192" cy="2664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21893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Selections – Use the freehand tool</a:t>
            </a:r>
          </a:p>
        </p:txBody>
      </p:sp>
      <p:sp>
        <p:nvSpPr>
          <p:cNvPr id="3" name="Content Placeholder 2"/>
          <p:cNvSpPr>
            <a:spLocks noGrp="1"/>
          </p:cNvSpPr>
          <p:nvPr>
            <p:ph idx="1"/>
          </p:nvPr>
        </p:nvSpPr>
        <p:spPr>
          <a:xfrm>
            <a:off x="1295401" y="2556932"/>
            <a:ext cx="4800599" cy="3318936"/>
          </a:xfrm>
        </p:spPr>
        <p:txBody>
          <a:bodyPr/>
          <a:lstStyle/>
          <a:p>
            <a:r>
              <a:rPr lang="en-GB" dirty="0"/>
              <a:t>Open the duck image.</a:t>
            </a:r>
          </a:p>
          <a:p>
            <a:r>
              <a:rPr lang="en-GB" dirty="0"/>
              <a:t>Click on the </a:t>
            </a:r>
            <a:r>
              <a:rPr lang="en-GB" b="1" dirty="0"/>
              <a:t>Tools</a:t>
            </a:r>
            <a:r>
              <a:rPr lang="en-GB" dirty="0"/>
              <a:t> button from the menu bar. Select the </a:t>
            </a:r>
            <a:r>
              <a:rPr lang="en-GB" b="1" dirty="0"/>
              <a:t>Selection Tools </a:t>
            </a:r>
            <a:r>
              <a:rPr lang="en-GB" dirty="0"/>
              <a:t>command from the drop down menu. Choose the </a:t>
            </a:r>
            <a:r>
              <a:rPr lang="en-GB" b="1" dirty="0"/>
              <a:t>Free Select </a:t>
            </a:r>
            <a:r>
              <a:rPr lang="en-GB" dirty="0"/>
              <a:t>option. </a:t>
            </a:r>
          </a:p>
          <a:p>
            <a:endParaRPr lang="en-GB" dirty="0"/>
          </a:p>
          <a:p>
            <a:pPr marL="0" indent="0">
              <a:buNone/>
            </a:pPr>
            <a:endParaRPr lang="en-GB" dirty="0"/>
          </a:p>
        </p:txBody>
      </p:sp>
      <p:sp>
        <p:nvSpPr>
          <p:cNvPr id="5" name="Slide Number Placeholder 4"/>
          <p:cNvSpPr>
            <a:spLocks noGrp="1"/>
          </p:cNvSpPr>
          <p:nvPr>
            <p:ph type="sldNum" sz="quarter" idx="12"/>
          </p:nvPr>
        </p:nvSpPr>
        <p:spPr/>
        <p:txBody>
          <a:bodyPr/>
          <a:lstStyle/>
          <a:p>
            <a:fld id="{0077BB54-69D4-432A-8628-BCDA5F963BED}" type="slidenum">
              <a:rPr lang="en-GB" smtClean="0"/>
              <a:t>68</a:t>
            </a:fld>
            <a:endParaRPr lang="en-GB"/>
          </a:p>
        </p:txBody>
      </p:sp>
      <p:pic>
        <p:nvPicPr>
          <p:cNvPr id="4" name="Picture 3"/>
          <p:cNvPicPr/>
          <p:nvPr/>
        </p:nvPicPr>
        <p:blipFill rotWithShape="1">
          <a:blip r:embed="rId2"/>
          <a:srcRect l="13556" t="12600" r="36236" b="12877"/>
          <a:stretch/>
        </p:blipFill>
        <p:spPr>
          <a:xfrm>
            <a:off x="6700255" y="2665506"/>
            <a:ext cx="4383741" cy="3101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231318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Selections – Use the freehand tool</a:t>
            </a:r>
          </a:p>
        </p:txBody>
      </p:sp>
      <p:sp>
        <p:nvSpPr>
          <p:cNvPr id="3" name="Content Placeholder 2"/>
          <p:cNvSpPr>
            <a:spLocks noGrp="1"/>
          </p:cNvSpPr>
          <p:nvPr>
            <p:ph idx="1"/>
          </p:nvPr>
        </p:nvSpPr>
        <p:spPr>
          <a:xfrm>
            <a:off x="1295401" y="2556932"/>
            <a:ext cx="4962786" cy="3318936"/>
          </a:xfrm>
        </p:spPr>
        <p:txBody>
          <a:bodyPr/>
          <a:lstStyle/>
          <a:p>
            <a:r>
              <a:rPr lang="en-GB" dirty="0"/>
              <a:t>Start drawing a line around the swan by doing a single click and drag the mouse around the duck. Stop dragging the mouse when you will meet the other end of the line. </a:t>
            </a:r>
          </a:p>
          <a:p>
            <a:r>
              <a:rPr lang="en-GB" dirty="0"/>
              <a:t>Click on the orange dot that will appear. A border will appear around the swan as illustrated below.  </a:t>
            </a:r>
          </a:p>
          <a:p>
            <a:endParaRPr lang="en-GB" dirty="0"/>
          </a:p>
        </p:txBody>
      </p:sp>
      <p:sp>
        <p:nvSpPr>
          <p:cNvPr id="5" name="Slide Number Placeholder 4"/>
          <p:cNvSpPr>
            <a:spLocks noGrp="1"/>
          </p:cNvSpPr>
          <p:nvPr>
            <p:ph type="sldNum" sz="quarter" idx="12"/>
          </p:nvPr>
        </p:nvSpPr>
        <p:spPr/>
        <p:txBody>
          <a:bodyPr/>
          <a:lstStyle/>
          <a:p>
            <a:fld id="{0077BB54-69D4-432A-8628-BCDA5F963BED}" type="slidenum">
              <a:rPr lang="en-GB" smtClean="0"/>
              <a:t>69</a:t>
            </a:fld>
            <a:endParaRPr lang="en-GB"/>
          </a:p>
        </p:txBody>
      </p:sp>
      <p:pic>
        <p:nvPicPr>
          <p:cNvPr id="4" name="Picture 3"/>
          <p:cNvPicPr/>
          <p:nvPr/>
        </p:nvPicPr>
        <p:blipFill>
          <a:blip r:embed="rId2"/>
          <a:stretch>
            <a:fillRect/>
          </a:stretch>
        </p:blipFill>
        <p:spPr>
          <a:xfrm>
            <a:off x="6524580" y="2670987"/>
            <a:ext cx="4255284" cy="2913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09882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Copyright</a:t>
            </a:r>
          </a:p>
        </p:txBody>
      </p:sp>
      <p:sp>
        <p:nvSpPr>
          <p:cNvPr id="3" name="Content Placeholder 2"/>
          <p:cNvSpPr>
            <a:spLocks noGrp="1"/>
          </p:cNvSpPr>
          <p:nvPr>
            <p:ph idx="1"/>
          </p:nvPr>
        </p:nvSpPr>
        <p:spPr/>
        <p:txBody>
          <a:bodyPr>
            <a:normAutofit/>
          </a:bodyPr>
          <a:lstStyle/>
          <a:p>
            <a:pPr algn="just"/>
            <a:r>
              <a:rPr lang="en-GB" dirty="0"/>
              <a:t>Copyright is a legal right created by the law of a country that grants the creator of an original work exclusive rights for its use and distribution. Most images retrieved on the Internet are copyrighted, hence they can not be copied without the proper authorisation. </a:t>
            </a:r>
          </a:p>
          <a:p>
            <a:pPr algn="just"/>
            <a:r>
              <a:rPr lang="en-GB" dirty="0"/>
              <a:t>There are many websites which offer free graphics and clipart. These sites have the legal permission to offer you to download these images free of charge. However many websites allows the download of images against a payment fee. </a:t>
            </a:r>
          </a:p>
        </p:txBody>
      </p:sp>
      <p:sp>
        <p:nvSpPr>
          <p:cNvPr id="6" name="Slide Number Placeholder 5"/>
          <p:cNvSpPr>
            <a:spLocks noGrp="1"/>
          </p:cNvSpPr>
          <p:nvPr>
            <p:ph type="sldNum" sz="quarter" idx="12"/>
          </p:nvPr>
        </p:nvSpPr>
        <p:spPr/>
        <p:txBody>
          <a:bodyPr/>
          <a:lstStyle/>
          <a:p>
            <a:fld id="{0077BB54-69D4-432A-8628-BCDA5F963BED}" type="slidenum">
              <a:rPr lang="en-GB" smtClean="0"/>
              <a:t>7</a:t>
            </a:fld>
            <a:endParaRPr lang="en-GB"/>
          </a:p>
        </p:txBody>
      </p:sp>
    </p:spTree>
    <p:extLst>
      <p:ext uri="{BB962C8B-B14F-4D97-AF65-F5344CB8AC3E}">
        <p14:creationId xmlns:p14="http://schemas.microsoft.com/office/powerpoint/2010/main" val="303183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Selections – Use the freehand tool</a:t>
            </a:r>
          </a:p>
        </p:txBody>
      </p:sp>
      <p:sp>
        <p:nvSpPr>
          <p:cNvPr id="3" name="Content Placeholder 2"/>
          <p:cNvSpPr>
            <a:spLocks noGrp="1"/>
          </p:cNvSpPr>
          <p:nvPr>
            <p:ph idx="1"/>
          </p:nvPr>
        </p:nvSpPr>
        <p:spPr>
          <a:xfrm>
            <a:off x="1295401" y="2556932"/>
            <a:ext cx="5415792" cy="3318936"/>
          </a:xfrm>
        </p:spPr>
        <p:txBody>
          <a:bodyPr/>
          <a:lstStyle/>
          <a:p>
            <a:r>
              <a:rPr lang="en-GB" dirty="0"/>
              <a:t>Click on Select from the menu bar. Select invert from the drop down menu. This will select all the area except the image that we selected earlier on. </a:t>
            </a:r>
          </a:p>
          <a:p>
            <a:r>
              <a:rPr lang="en-GB" dirty="0"/>
              <a:t>Press the delete key and the below image will be displayed. </a:t>
            </a:r>
          </a:p>
          <a:p>
            <a:pPr marL="0" indent="0">
              <a:buNone/>
            </a:pPr>
            <a:endParaRPr lang="en-GB" dirty="0"/>
          </a:p>
        </p:txBody>
      </p:sp>
      <p:sp>
        <p:nvSpPr>
          <p:cNvPr id="5" name="Slide Number Placeholder 4"/>
          <p:cNvSpPr>
            <a:spLocks noGrp="1"/>
          </p:cNvSpPr>
          <p:nvPr>
            <p:ph type="sldNum" sz="quarter" idx="12"/>
          </p:nvPr>
        </p:nvSpPr>
        <p:spPr/>
        <p:txBody>
          <a:bodyPr/>
          <a:lstStyle/>
          <a:p>
            <a:fld id="{0077BB54-69D4-432A-8628-BCDA5F963BED}" type="slidenum">
              <a:rPr lang="en-GB" smtClean="0"/>
              <a:t>70</a:t>
            </a:fld>
            <a:endParaRPr lang="en-GB"/>
          </a:p>
        </p:txBody>
      </p:sp>
      <p:pic>
        <p:nvPicPr>
          <p:cNvPr id="4" name="Picture 3"/>
          <p:cNvPicPr/>
          <p:nvPr/>
        </p:nvPicPr>
        <p:blipFill>
          <a:blip r:embed="rId2"/>
          <a:stretch>
            <a:fillRect/>
          </a:stretch>
        </p:blipFill>
        <p:spPr>
          <a:xfrm>
            <a:off x="6947237" y="2849170"/>
            <a:ext cx="3842908" cy="2556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14293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dirty="0"/>
            </a:br>
            <a:r>
              <a:rPr lang="en-GB" dirty="0"/>
              <a:t>Using the intelligent scissors or magnetic lasso tool and cropping technique.  </a:t>
            </a:r>
            <a:br>
              <a:rPr lang="en-GB" dirty="0"/>
            </a:br>
            <a:endParaRPr lang="en-GB" dirty="0"/>
          </a:p>
        </p:txBody>
      </p:sp>
      <p:sp>
        <p:nvSpPr>
          <p:cNvPr id="3" name="Content Placeholder 2"/>
          <p:cNvSpPr>
            <a:spLocks noGrp="1"/>
          </p:cNvSpPr>
          <p:nvPr>
            <p:ph idx="1"/>
          </p:nvPr>
        </p:nvSpPr>
        <p:spPr>
          <a:xfrm>
            <a:off x="1295401" y="2556932"/>
            <a:ext cx="5147344" cy="3318936"/>
          </a:xfrm>
        </p:spPr>
        <p:txBody>
          <a:bodyPr/>
          <a:lstStyle/>
          <a:p>
            <a:r>
              <a:rPr lang="en-GB" dirty="0"/>
              <a:t>Open the duck image.</a:t>
            </a:r>
          </a:p>
          <a:p>
            <a:r>
              <a:rPr lang="en-GB" dirty="0"/>
              <a:t>Click on the </a:t>
            </a:r>
            <a:r>
              <a:rPr lang="en-GB" b="1" dirty="0"/>
              <a:t>Tools</a:t>
            </a:r>
            <a:r>
              <a:rPr lang="en-GB" dirty="0"/>
              <a:t> button from the menu bar. Select the </a:t>
            </a:r>
            <a:r>
              <a:rPr lang="en-GB" b="1" dirty="0"/>
              <a:t>Selection</a:t>
            </a:r>
            <a:r>
              <a:rPr lang="en-GB" dirty="0"/>
              <a:t> </a:t>
            </a:r>
            <a:r>
              <a:rPr lang="en-GB" b="1" dirty="0"/>
              <a:t>Tools</a:t>
            </a:r>
            <a:r>
              <a:rPr lang="en-GB" dirty="0"/>
              <a:t> command from the drop down menu. Choose the </a:t>
            </a:r>
            <a:r>
              <a:rPr lang="en-GB" b="1" dirty="0"/>
              <a:t>Intelligent Scissors. </a:t>
            </a:r>
          </a:p>
          <a:p>
            <a:endParaRPr lang="en-GB" dirty="0"/>
          </a:p>
        </p:txBody>
      </p:sp>
      <p:sp>
        <p:nvSpPr>
          <p:cNvPr id="5" name="Slide Number Placeholder 4"/>
          <p:cNvSpPr>
            <a:spLocks noGrp="1"/>
          </p:cNvSpPr>
          <p:nvPr>
            <p:ph type="sldNum" sz="quarter" idx="12"/>
          </p:nvPr>
        </p:nvSpPr>
        <p:spPr/>
        <p:txBody>
          <a:bodyPr/>
          <a:lstStyle/>
          <a:p>
            <a:fld id="{0077BB54-69D4-432A-8628-BCDA5F963BED}" type="slidenum">
              <a:rPr lang="en-GB" smtClean="0"/>
              <a:t>71</a:t>
            </a:fld>
            <a:endParaRPr lang="en-GB"/>
          </a:p>
        </p:txBody>
      </p:sp>
      <p:pic>
        <p:nvPicPr>
          <p:cNvPr id="4" name="Picture 3"/>
          <p:cNvPicPr/>
          <p:nvPr/>
        </p:nvPicPr>
        <p:blipFill rotWithShape="1">
          <a:blip r:embed="rId3"/>
          <a:srcRect l="13556" t="13434" r="27007" b="11209"/>
          <a:stretch/>
        </p:blipFill>
        <p:spPr>
          <a:xfrm>
            <a:off x="6617515" y="2634875"/>
            <a:ext cx="4177553" cy="2985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95336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dirty="0"/>
            </a:br>
            <a:r>
              <a:rPr lang="en-GB" dirty="0"/>
              <a:t>Using the intelligent scissors or magnetic lasso tool and cropping technique.  </a:t>
            </a:r>
            <a:br>
              <a:rPr lang="en-GB" dirty="0"/>
            </a:br>
            <a:endParaRPr lang="en-GB" dirty="0"/>
          </a:p>
        </p:txBody>
      </p:sp>
      <p:sp>
        <p:nvSpPr>
          <p:cNvPr id="3" name="Content Placeholder 2"/>
          <p:cNvSpPr>
            <a:spLocks noGrp="1"/>
          </p:cNvSpPr>
          <p:nvPr>
            <p:ph idx="1"/>
          </p:nvPr>
        </p:nvSpPr>
        <p:spPr/>
        <p:txBody>
          <a:bodyPr/>
          <a:lstStyle/>
          <a:p>
            <a:r>
              <a:rPr lang="en-GB" dirty="0"/>
              <a:t>A small scissors will appear near the mouse. Click on the border of the duck image. A small white dot will appear where it was clicked. Another dot will appear with a line joined to the first dot.</a:t>
            </a:r>
          </a:p>
          <a:p>
            <a:r>
              <a:rPr lang="en-GB" dirty="0"/>
              <a:t>Continue to click around the duck to have a line around the duck image. </a:t>
            </a:r>
          </a:p>
          <a:p>
            <a:r>
              <a:rPr lang="en-GB" dirty="0"/>
              <a:t>When finished press </a:t>
            </a:r>
            <a:r>
              <a:rPr lang="en-GB" b="1" dirty="0"/>
              <a:t>Enter</a:t>
            </a:r>
            <a:r>
              <a:rPr lang="en-GB" dirty="0"/>
              <a:t>.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72</a:t>
            </a:fld>
            <a:endParaRPr lang="en-GB"/>
          </a:p>
        </p:txBody>
      </p:sp>
    </p:spTree>
    <p:extLst>
      <p:ext uri="{BB962C8B-B14F-4D97-AF65-F5344CB8AC3E}">
        <p14:creationId xmlns:p14="http://schemas.microsoft.com/office/powerpoint/2010/main" val="9438027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dirty="0"/>
            </a:br>
            <a:r>
              <a:rPr lang="en-GB" dirty="0"/>
              <a:t>Using the intelligent scissors or magnetic lasso tool and cropping technique.  </a:t>
            </a:r>
            <a:br>
              <a:rPr lang="en-GB" dirty="0"/>
            </a:br>
            <a:endParaRPr lang="en-GB" dirty="0"/>
          </a:p>
        </p:txBody>
      </p:sp>
      <p:sp>
        <p:nvSpPr>
          <p:cNvPr id="3" name="Content Placeholder 2"/>
          <p:cNvSpPr>
            <a:spLocks noGrp="1"/>
          </p:cNvSpPr>
          <p:nvPr>
            <p:ph idx="1"/>
          </p:nvPr>
        </p:nvSpPr>
        <p:spPr>
          <a:xfrm>
            <a:off x="1295401" y="2556932"/>
            <a:ext cx="4800599" cy="3318936"/>
          </a:xfrm>
        </p:spPr>
        <p:txBody>
          <a:bodyPr/>
          <a:lstStyle/>
          <a:p>
            <a:r>
              <a:rPr lang="en-GB" dirty="0"/>
              <a:t>A border will appear around the bike as illustrated below.</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73</a:t>
            </a:fld>
            <a:endParaRPr lang="en-GB"/>
          </a:p>
        </p:txBody>
      </p:sp>
      <p:pic>
        <p:nvPicPr>
          <p:cNvPr id="5" name="Picture 4"/>
          <p:cNvPicPr/>
          <p:nvPr/>
        </p:nvPicPr>
        <p:blipFill rotWithShape="1">
          <a:blip r:embed="rId2"/>
          <a:srcRect l="13244" t="12879" r="26851" b="8984"/>
          <a:stretch/>
        </p:blipFill>
        <p:spPr>
          <a:xfrm>
            <a:off x="6191887" y="2603498"/>
            <a:ext cx="4851971" cy="3318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27255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dirty="0"/>
            </a:br>
            <a:r>
              <a:rPr lang="en-GB" dirty="0"/>
              <a:t>Using the intelligent scissors or magnetic lasso tool and cropping technique.  </a:t>
            </a:r>
            <a:br>
              <a:rPr lang="en-GB" dirty="0"/>
            </a:br>
            <a:endParaRPr lang="en-GB" dirty="0"/>
          </a:p>
        </p:txBody>
      </p:sp>
      <p:sp>
        <p:nvSpPr>
          <p:cNvPr id="3" name="Content Placeholder 2"/>
          <p:cNvSpPr>
            <a:spLocks noGrp="1"/>
          </p:cNvSpPr>
          <p:nvPr>
            <p:ph idx="1"/>
          </p:nvPr>
        </p:nvSpPr>
        <p:spPr/>
        <p:txBody>
          <a:bodyPr/>
          <a:lstStyle/>
          <a:p>
            <a:r>
              <a:rPr lang="en-GB" dirty="0"/>
              <a:t>Click on </a:t>
            </a:r>
            <a:r>
              <a:rPr lang="en-GB" b="1" dirty="0"/>
              <a:t>Select</a:t>
            </a:r>
            <a:r>
              <a:rPr lang="en-GB" dirty="0"/>
              <a:t> from the menu bar. Select </a:t>
            </a:r>
            <a:r>
              <a:rPr lang="en-GB" b="1" dirty="0"/>
              <a:t>invert</a:t>
            </a:r>
            <a:r>
              <a:rPr lang="en-GB" dirty="0"/>
              <a:t> from the drop down menu. This will select all the area except the image that we selected earlier on. </a:t>
            </a:r>
          </a:p>
          <a:p>
            <a:r>
              <a:rPr lang="en-GB" dirty="0"/>
              <a:t>Press the </a:t>
            </a:r>
            <a:r>
              <a:rPr lang="en-GB" b="1" dirty="0"/>
              <a:t>delete</a:t>
            </a:r>
            <a:r>
              <a:rPr lang="en-GB" dirty="0"/>
              <a:t> key and the image on the left will be displayed.  Do not close the image.</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74</a:t>
            </a:fld>
            <a:endParaRPr lang="en-GB"/>
          </a:p>
        </p:txBody>
      </p:sp>
      <p:grpSp>
        <p:nvGrpSpPr>
          <p:cNvPr id="11" name="Group 10"/>
          <p:cNvGrpSpPr/>
          <p:nvPr/>
        </p:nvGrpSpPr>
        <p:grpSpPr>
          <a:xfrm>
            <a:off x="4695948" y="4088342"/>
            <a:ext cx="2800101" cy="1787526"/>
            <a:chOff x="0" y="0"/>
            <a:chExt cx="1661160" cy="1060704"/>
          </a:xfrm>
        </p:grpSpPr>
        <p:pic>
          <p:nvPicPr>
            <p:cNvPr id="12" name="Picture 11"/>
            <p:cNvPicPr/>
            <p:nvPr/>
          </p:nvPicPr>
          <p:blipFill>
            <a:blip r:embed="rId2"/>
            <a:stretch>
              <a:fillRect/>
            </a:stretch>
          </p:blipFill>
          <p:spPr>
            <a:xfrm>
              <a:off x="0" y="0"/>
              <a:ext cx="1661160" cy="1060704"/>
            </a:xfrm>
            <a:prstGeom prst="rect">
              <a:avLst/>
            </a:prstGeom>
          </p:spPr>
        </p:pic>
        <p:pic>
          <p:nvPicPr>
            <p:cNvPr id="13" name="Picture 12"/>
            <p:cNvPicPr/>
            <p:nvPr/>
          </p:nvPicPr>
          <p:blipFill>
            <a:blip r:embed="rId3"/>
            <a:stretch>
              <a:fillRect/>
            </a:stretch>
          </p:blipFill>
          <p:spPr>
            <a:xfrm>
              <a:off x="66929" y="65278"/>
              <a:ext cx="1473708" cy="876300"/>
            </a:xfrm>
            <a:prstGeom prst="rect">
              <a:avLst/>
            </a:prstGeom>
          </p:spPr>
        </p:pic>
        <p:sp>
          <p:nvSpPr>
            <p:cNvPr id="14" name="Shape 2666"/>
            <p:cNvSpPr/>
            <p:nvPr/>
          </p:nvSpPr>
          <p:spPr>
            <a:xfrm>
              <a:off x="47879" y="46228"/>
              <a:ext cx="1511808" cy="914400"/>
            </a:xfrm>
            <a:custGeom>
              <a:avLst/>
              <a:gdLst/>
              <a:ahLst/>
              <a:cxnLst/>
              <a:rect l="0" t="0" r="0" b="0"/>
              <a:pathLst>
                <a:path w="1511808" h="914400">
                  <a:moveTo>
                    <a:pt x="0" y="914400"/>
                  </a:moveTo>
                  <a:lnTo>
                    <a:pt x="1511808" y="914400"/>
                  </a:lnTo>
                  <a:lnTo>
                    <a:pt x="1511808" y="0"/>
                  </a:lnTo>
                  <a:lnTo>
                    <a:pt x="0" y="0"/>
                  </a:lnTo>
                  <a:close/>
                </a:path>
              </a:pathLst>
            </a:custGeom>
            <a:ln w="38100" cap="sq">
              <a:miter lim="127000"/>
            </a:ln>
          </p:spPr>
          <p:style>
            <a:lnRef idx="1">
              <a:srgbClr val="000000"/>
            </a:lnRef>
            <a:fillRef idx="0">
              <a:srgbClr val="000000">
                <a:alpha val="0"/>
              </a:srgbClr>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6286913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Saving a selection</a:t>
            </a:r>
          </a:p>
        </p:txBody>
      </p:sp>
      <p:sp>
        <p:nvSpPr>
          <p:cNvPr id="3" name="Content Placeholder 2"/>
          <p:cNvSpPr>
            <a:spLocks noGrp="1"/>
          </p:cNvSpPr>
          <p:nvPr>
            <p:ph idx="1"/>
          </p:nvPr>
        </p:nvSpPr>
        <p:spPr>
          <a:xfrm>
            <a:off x="1295401" y="2556932"/>
            <a:ext cx="4680029" cy="3318936"/>
          </a:xfrm>
        </p:spPr>
        <p:txBody>
          <a:bodyPr/>
          <a:lstStyle/>
          <a:p>
            <a:r>
              <a:rPr lang="en-GB" dirty="0"/>
              <a:t>Click on </a:t>
            </a:r>
            <a:r>
              <a:rPr lang="en-GB" b="1" dirty="0"/>
              <a:t>Select</a:t>
            </a:r>
            <a:r>
              <a:rPr lang="en-GB" dirty="0"/>
              <a:t> from the menu bar and select </a:t>
            </a:r>
            <a:r>
              <a:rPr lang="en-GB" b="1" dirty="0"/>
              <a:t>Save to Channel </a:t>
            </a:r>
            <a:r>
              <a:rPr lang="en-GB" dirty="0"/>
              <a:t>from the drop down menu.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75</a:t>
            </a:fld>
            <a:endParaRPr lang="en-GB"/>
          </a:p>
        </p:txBody>
      </p:sp>
      <p:pic>
        <p:nvPicPr>
          <p:cNvPr id="5" name="Picture 4"/>
          <p:cNvPicPr/>
          <p:nvPr/>
        </p:nvPicPr>
        <p:blipFill rotWithShape="1">
          <a:blip r:embed="rId2"/>
          <a:srcRect l="12929" t="13433" r="26539" b="9818"/>
          <a:stretch/>
        </p:blipFill>
        <p:spPr>
          <a:xfrm>
            <a:off x="6216571" y="2316629"/>
            <a:ext cx="4921623" cy="3621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758844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Saving a selection</a:t>
            </a:r>
          </a:p>
        </p:txBody>
      </p:sp>
      <p:sp>
        <p:nvSpPr>
          <p:cNvPr id="3" name="Content Placeholder 2"/>
          <p:cNvSpPr>
            <a:spLocks noGrp="1"/>
          </p:cNvSpPr>
          <p:nvPr>
            <p:ph idx="1"/>
          </p:nvPr>
        </p:nvSpPr>
        <p:spPr/>
        <p:txBody>
          <a:bodyPr/>
          <a:lstStyle/>
          <a:p>
            <a:r>
              <a:rPr lang="en-GB" dirty="0"/>
              <a:t>The channel window will be displayed as shown below.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76</a:t>
            </a:fld>
            <a:endParaRPr lang="en-GB"/>
          </a:p>
        </p:txBody>
      </p:sp>
      <p:pic>
        <p:nvPicPr>
          <p:cNvPr id="5" name="Picture 4"/>
          <p:cNvPicPr/>
          <p:nvPr/>
        </p:nvPicPr>
        <p:blipFill>
          <a:blip r:embed="rId2"/>
          <a:stretch>
            <a:fillRect/>
          </a:stretch>
        </p:blipFill>
        <p:spPr>
          <a:xfrm>
            <a:off x="3230244" y="3057526"/>
            <a:ext cx="5731510" cy="3089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79581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Saving a selection</a:t>
            </a:r>
          </a:p>
        </p:txBody>
      </p:sp>
      <p:sp>
        <p:nvSpPr>
          <p:cNvPr id="3" name="Content Placeholder 2"/>
          <p:cNvSpPr>
            <a:spLocks noGrp="1"/>
          </p:cNvSpPr>
          <p:nvPr>
            <p:ph idx="1"/>
          </p:nvPr>
        </p:nvSpPr>
        <p:spPr>
          <a:xfrm>
            <a:off x="1295401" y="2556932"/>
            <a:ext cx="6112078" cy="3318936"/>
          </a:xfrm>
        </p:spPr>
        <p:txBody>
          <a:bodyPr/>
          <a:lstStyle/>
          <a:p>
            <a:r>
              <a:rPr lang="en-GB" dirty="0"/>
              <a:t>Right click on the </a:t>
            </a:r>
            <a:r>
              <a:rPr lang="en-GB" b="1" dirty="0"/>
              <a:t>Selection Mask </a:t>
            </a:r>
            <a:r>
              <a:rPr lang="en-GB" dirty="0"/>
              <a:t>copy and select </a:t>
            </a:r>
            <a:r>
              <a:rPr lang="en-GB" b="1" dirty="0"/>
              <a:t>Edit the Channel Attributes.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77</a:t>
            </a:fld>
            <a:endParaRPr lang="en-GB"/>
          </a:p>
        </p:txBody>
      </p:sp>
      <p:pic>
        <p:nvPicPr>
          <p:cNvPr id="5" name="Picture 4"/>
          <p:cNvPicPr>
            <a:picLocks noChangeAspect="1"/>
          </p:cNvPicPr>
          <p:nvPr/>
        </p:nvPicPr>
        <p:blipFill>
          <a:blip r:embed="rId2"/>
          <a:stretch>
            <a:fillRect/>
          </a:stretch>
        </p:blipFill>
        <p:spPr>
          <a:xfrm>
            <a:off x="7692705" y="2532421"/>
            <a:ext cx="3122924" cy="3563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66899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Saving a selection</a:t>
            </a:r>
          </a:p>
        </p:txBody>
      </p:sp>
      <p:sp>
        <p:nvSpPr>
          <p:cNvPr id="3" name="Content Placeholder 2"/>
          <p:cNvSpPr>
            <a:spLocks noGrp="1"/>
          </p:cNvSpPr>
          <p:nvPr>
            <p:ph idx="1"/>
          </p:nvPr>
        </p:nvSpPr>
        <p:spPr/>
        <p:txBody>
          <a:bodyPr/>
          <a:lstStyle/>
          <a:p>
            <a:r>
              <a:rPr lang="en-GB" dirty="0"/>
              <a:t>Type </a:t>
            </a:r>
            <a:r>
              <a:rPr lang="en-GB" i="1" dirty="0" err="1"/>
              <a:t>duckhighlight</a:t>
            </a:r>
            <a:r>
              <a:rPr lang="en-GB" dirty="0"/>
              <a:t> as channel name and click on the OK button. </a:t>
            </a:r>
          </a:p>
          <a:p>
            <a:pPr marL="0" indent="0">
              <a:buNone/>
            </a:pPr>
            <a:endParaRPr lang="en-GB" dirty="0"/>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78</a:t>
            </a:fld>
            <a:endParaRPr lang="en-GB"/>
          </a:p>
        </p:txBody>
      </p:sp>
      <p:pic>
        <p:nvPicPr>
          <p:cNvPr id="5" name="Picture 4"/>
          <p:cNvPicPr/>
          <p:nvPr/>
        </p:nvPicPr>
        <p:blipFill>
          <a:blip r:embed="rId2"/>
          <a:stretch>
            <a:fillRect/>
          </a:stretch>
        </p:blipFill>
        <p:spPr>
          <a:xfrm>
            <a:off x="4147223" y="3245050"/>
            <a:ext cx="4157878" cy="2722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904560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Saving a selection</a:t>
            </a:r>
          </a:p>
        </p:txBody>
      </p:sp>
      <p:sp>
        <p:nvSpPr>
          <p:cNvPr id="3" name="Content Placeholder 2"/>
          <p:cNvSpPr>
            <a:spLocks noGrp="1"/>
          </p:cNvSpPr>
          <p:nvPr>
            <p:ph idx="1"/>
          </p:nvPr>
        </p:nvSpPr>
        <p:spPr>
          <a:xfrm>
            <a:off x="1295401" y="2556932"/>
            <a:ext cx="5188645" cy="3318936"/>
          </a:xfrm>
        </p:spPr>
        <p:txBody>
          <a:bodyPr>
            <a:normAutofit lnSpcReduction="10000"/>
          </a:bodyPr>
          <a:lstStyle/>
          <a:p>
            <a:r>
              <a:rPr lang="en-GB" dirty="0"/>
              <a:t>Click on the </a:t>
            </a:r>
            <a:r>
              <a:rPr lang="en-GB" b="1" dirty="0"/>
              <a:t>File</a:t>
            </a:r>
            <a:r>
              <a:rPr lang="en-GB" dirty="0"/>
              <a:t> button and select </a:t>
            </a:r>
            <a:r>
              <a:rPr lang="en-GB" b="1" dirty="0"/>
              <a:t>Save As </a:t>
            </a:r>
            <a:r>
              <a:rPr lang="en-GB" dirty="0"/>
              <a:t>command from the drop down menu. </a:t>
            </a:r>
          </a:p>
          <a:p>
            <a:r>
              <a:rPr lang="en-GB" dirty="0"/>
              <a:t>Save the image as </a:t>
            </a:r>
            <a:r>
              <a:rPr lang="en-GB" dirty="0" err="1"/>
              <a:t>duck.xcf</a:t>
            </a:r>
            <a:r>
              <a:rPr lang="en-GB" dirty="0"/>
              <a:t>.</a:t>
            </a:r>
          </a:p>
          <a:p>
            <a:r>
              <a:rPr lang="en-GB" dirty="0"/>
              <a:t>Click on the Save button. </a:t>
            </a:r>
          </a:p>
          <a:p>
            <a:r>
              <a:rPr lang="en-GB" dirty="0"/>
              <a:t>Close the image. </a:t>
            </a:r>
          </a:p>
          <a:p>
            <a:pPr marL="0" indent="0">
              <a:buNone/>
            </a:pPr>
            <a:r>
              <a:rPr lang="en-GB" dirty="0"/>
              <a:t>  </a:t>
            </a:r>
          </a:p>
          <a:p>
            <a:endParaRPr lang="en-GB" dirty="0"/>
          </a:p>
          <a:p>
            <a:endParaRPr lang="en-GB" dirty="0"/>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79</a:t>
            </a:fld>
            <a:endParaRPr lang="en-GB"/>
          </a:p>
        </p:txBody>
      </p:sp>
      <p:pic>
        <p:nvPicPr>
          <p:cNvPr id="5" name="Picture 4"/>
          <p:cNvPicPr/>
          <p:nvPr/>
        </p:nvPicPr>
        <p:blipFill>
          <a:blip r:embed="rId2"/>
          <a:stretch>
            <a:fillRect/>
          </a:stretch>
        </p:blipFill>
        <p:spPr>
          <a:xfrm>
            <a:off x="6642232" y="2556931"/>
            <a:ext cx="4096180" cy="3589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5965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Royalty Free Images</a:t>
            </a:r>
          </a:p>
        </p:txBody>
      </p:sp>
      <p:sp>
        <p:nvSpPr>
          <p:cNvPr id="3" name="Content Placeholder 2"/>
          <p:cNvSpPr>
            <a:spLocks noGrp="1"/>
          </p:cNvSpPr>
          <p:nvPr>
            <p:ph idx="1"/>
          </p:nvPr>
        </p:nvSpPr>
        <p:spPr/>
        <p:txBody>
          <a:bodyPr/>
          <a:lstStyle/>
          <a:p>
            <a:r>
              <a:rPr lang="en-GB" dirty="0"/>
              <a:t>These are images which can be downloaded for free. There might be certain restrictions on how to use the images.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8</a:t>
            </a:fld>
            <a:endParaRPr lang="en-GB"/>
          </a:p>
        </p:txBody>
      </p:sp>
      <p:pic>
        <p:nvPicPr>
          <p:cNvPr id="6" name="Picture 5">
            <a:extLst>
              <a:ext uri="{FF2B5EF4-FFF2-40B4-BE49-F238E27FC236}">
                <a16:creationId xmlns:a16="http://schemas.microsoft.com/office/drawing/2014/main" id="{4A38570D-A7F6-4012-9B6C-4FAE4049D018}"/>
              </a:ext>
            </a:extLst>
          </p:cNvPr>
          <p:cNvPicPr>
            <a:picLocks noChangeAspect="1"/>
          </p:cNvPicPr>
          <p:nvPr/>
        </p:nvPicPr>
        <p:blipFill>
          <a:blip r:embed="rId2"/>
          <a:stretch>
            <a:fillRect/>
          </a:stretch>
        </p:blipFill>
        <p:spPr>
          <a:xfrm>
            <a:off x="6674388" y="3187816"/>
            <a:ext cx="3075079" cy="2378279"/>
          </a:xfrm>
          <a:prstGeom prst="rect">
            <a:avLst/>
          </a:prstGeom>
        </p:spPr>
      </p:pic>
    </p:spTree>
    <p:extLst>
      <p:ext uri="{BB962C8B-B14F-4D97-AF65-F5344CB8AC3E}">
        <p14:creationId xmlns:p14="http://schemas.microsoft.com/office/powerpoint/2010/main" val="30551613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Selections – Image or layer selection</a:t>
            </a:r>
          </a:p>
        </p:txBody>
      </p:sp>
      <p:sp>
        <p:nvSpPr>
          <p:cNvPr id="3" name="Content Placeholder 2"/>
          <p:cNvSpPr>
            <a:spLocks noGrp="1"/>
          </p:cNvSpPr>
          <p:nvPr>
            <p:ph idx="1"/>
          </p:nvPr>
        </p:nvSpPr>
        <p:spPr/>
        <p:txBody>
          <a:bodyPr/>
          <a:lstStyle/>
          <a:p>
            <a:r>
              <a:rPr lang="en-GB"/>
              <a:t>Open the garden image.</a:t>
            </a:r>
          </a:p>
        </p:txBody>
      </p:sp>
      <p:sp>
        <p:nvSpPr>
          <p:cNvPr id="4" name="Slide Number Placeholder 3"/>
          <p:cNvSpPr>
            <a:spLocks noGrp="1"/>
          </p:cNvSpPr>
          <p:nvPr>
            <p:ph type="sldNum" sz="quarter" idx="12"/>
          </p:nvPr>
        </p:nvSpPr>
        <p:spPr/>
        <p:txBody>
          <a:bodyPr/>
          <a:lstStyle/>
          <a:p>
            <a:fld id="{0077BB54-69D4-432A-8628-BCDA5F963BED}" type="slidenum">
              <a:rPr lang="en-GB" smtClean="0"/>
              <a:t>80</a:t>
            </a:fld>
            <a:endParaRPr lang="en-GB"/>
          </a:p>
        </p:txBody>
      </p:sp>
      <p:pic>
        <p:nvPicPr>
          <p:cNvPr id="5" name="Picture 4"/>
          <p:cNvPicPr/>
          <p:nvPr/>
        </p:nvPicPr>
        <p:blipFill>
          <a:blip r:embed="rId2"/>
          <a:stretch>
            <a:fillRect/>
          </a:stretch>
        </p:blipFill>
        <p:spPr>
          <a:xfrm>
            <a:off x="5786510" y="2556931"/>
            <a:ext cx="4471635" cy="3442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37627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Selections – Image or layer selection</a:t>
            </a:r>
          </a:p>
        </p:txBody>
      </p:sp>
      <p:sp>
        <p:nvSpPr>
          <p:cNvPr id="3" name="Content Placeholder 2"/>
          <p:cNvSpPr>
            <a:spLocks noGrp="1"/>
          </p:cNvSpPr>
          <p:nvPr>
            <p:ph idx="1"/>
          </p:nvPr>
        </p:nvSpPr>
        <p:spPr/>
        <p:txBody>
          <a:bodyPr/>
          <a:lstStyle/>
          <a:p>
            <a:r>
              <a:rPr lang="en-GB" dirty="0"/>
              <a:t>Click on the </a:t>
            </a:r>
            <a:r>
              <a:rPr lang="en-GB" b="1" dirty="0"/>
              <a:t>Select</a:t>
            </a:r>
            <a:r>
              <a:rPr lang="en-GB" dirty="0"/>
              <a:t> menu bar and select </a:t>
            </a:r>
            <a:r>
              <a:rPr lang="en-GB" b="1" dirty="0"/>
              <a:t>All </a:t>
            </a:r>
            <a:r>
              <a:rPr lang="en-GB" dirty="0"/>
              <a:t>from the drop down menu. </a:t>
            </a:r>
          </a:p>
          <a:p>
            <a:endParaRPr lang="en-GB" dirty="0"/>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81</a:t>
            </a:fld>
            <a:endParaRPr lang="en-GB"/>
          </a:p>
        </p:txBody>
      </p:sp>
      <p:pic>
        <p:nvPicPr>
          <p:cNvPr id="5" name="Picture 4"/>
          <p:cNvPicPr/>
          <p:nvPr/>
        </p:nvPicPr>
        <p:blipFill rotWithShape="1">
          <a:blip r:embed="rId2"/>
          <a:srcRect r="19813" b="19273"/>
          <a:stretch/>
        </p:blipFill>
        <p:spPr>
          <a:xfrm>
            <a:off x="3701353" y="3041302"/>
            <a:ext cx="4789292" cy="29276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26121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Selections – Image or layer selection</a:t>
            </a:r>
          </a:p>
        </p:txBody>
      </p:sp>
      <p:sp>
        <p:nvSpPr>
          <p:cNvPr id="3" name="Content Placeholder 2"/>
          <p:cNvSpPr>
            <a:spLocks noGrp="1"/>
          </p:cNvSpPr>
          <p:nvPr>
            <p:ph idx="1"/>
          </p:nvPr>
        </p:nvSpPr>
        <p:spPr>
          <a:xfrm>
            <a:off x="1295401" y="2556932"/>
            <a:ext cx="4056775" cy="3318936"/>
          </a:xfrm>
        </p:spPr>
        <p:txBody>
          <a:bodyPr>
            <a:normAutofit lnSpcReduction="10000"/>
          </a:bodyPr>
          <a:lstStyle/>
          <a:p>
            <a:r>
              <a:rPr lang="en-GB" dirty="0"/>
              <a:t>Notice that the opened image has written one layer in the title bar. </a:t>
            </a:r>
          </a:p>
          <a:p>
            <a:r>
              <a:rPr lang="en-GB" dirty="0"/>
              <a:t>Then click on the</a:t>
            </a:r>
            <a:r>
              <a:rPr lang="en-GB" b="1" dirty="0"/>
              <a:t> File </a:t>
            </a:r>
            <a:r>
              <a:rPr lang="en-GB" dirty="0"/>
              <a:t>button and select the </a:t>
            </a:r>
            <a:r>
              <a:rPr lang="en-GB" b="1" dirty="0"/>
              <a:t>Open </a:t>
            </a:r>
            <a:r>
              <a:rPr lang="en-GB" dirty="0"/>
              <a:t>option from the drop down menu. Select the child image and drag it onto the garden image as shown below.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82</a:t>
            </a:fld>
            <a:endParaRPr lang="en-GB"/>
          </a:p>
        </p:txBody>
      </p:sp>
      <p:pic>
        <p:nvPicPr>
          <p:cNvPr id="5" name="Picture 4"/>
          <p:cNvPicPr/>
          <p:nvPr/>
        </p:nvPicPr>
        <p:blipFill>
          <a:blip r:embed="rId2"/>
          <a:stretch>
            <a:fillRect/>
          </a:stretch>
        </p:blipFill>
        <p:spPr>
          <a:xfrm>
            <a:off x="5459249" y="2651973"/>
            <a:ext cx="5731510" cy="3223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15895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Selections – Image or layer selection</a:t>
            </a:r>
          </a:p>
        </p:txBody>
      </p:sp>
      <p:sp>
        <p:nvSpPr>
          <p:cNvPr id="3" name="Content Placeholder 2"/>
          <p:cNvSpPr>
            <a:spLocks noGrp="1"/>
          </p:cNvSpPr>
          <p:nvPr>
            <p:ph idx="1"/>
          </p:nvPr>
        </p:nvSpPr>
        <p:spPr>
          <a:xfrm>
            <a:off x="1295401" y="2556932"/>
            <a:ext cx="3142375" cy="3318936"/>
          </a:xfrm>
        </p:spPr>
        <p:txBody>
          <a:bodyPr/>
          <a:lstStyle/>
          <a:p>
            <a:r>
              <a:rPr lang="en-GB" dirty="0"/>
              <a:t>Select </a:t>
            </a:r>
            <a:r>
              <a:rPr lang="en-GB" b="1" dirty="0"/>
              <a:t>Windows </a:t>
            </a:r>
            <a:r>
              <a:rPr lang="en-GB" dirty="0"/>
              <a:t>menu, click on </a:t>
            </a:r>
            <a:r>
              <a:rPr lang="en-GB" b="1" dirty="0" err="1"/>
              <a:t>Dockable</a:t>
            </a:r>
            <a:r>
              <a:rPr lang="en-GB" b="1" dirty="0"/>
              <a:t> Dialogs </a:t>
            </a:r>
            <a:r>
              <a:rPr lang="en-GB" dirty="0"/>
              <a:t>and select </a:t>
            </a:r>
            <a:r>
              <a:rPr lang="en-GB" b="1" dirty="0"/>
              <a:t>Layers </a:t>
            </a:r>
            <a:r>
              <a:rPr lang="en-GB" dirty="0"/>
              <a:t>from the given options.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83</a:t>
            </a:fld>
            <a:endParaRPr lang="en-GB"/>
          </a:p>
        </p:txBody>
      </p:sp>
      <p:pic>
        <p:nvPicPr>
          <p:cNvPr id="5" name="Picture 4"/>
          <p:cNvPicPr/>
          <p:nvPr/>
        </p:nvPicPr>
        <p:blipFill>
          <a:blip r:embed="rId2"/>
          <a:stretch>
            <a:fillRect/>
          </a:stretch>
        </p:blipFill>
        <p:spPr>
          <a:xfrm>
            <a:off x="5102552" y="2651973"/>
            <a:ext cx="5731510" cy="3223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84994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Selections – Image or layer selection</a:t>
            </a:r>
          </a:p>
        </p:txBody>
      </p:sp>
      <p:sp>
        <p:nvSpPr>
          <p:cNvPr id="3" name="Content Placeholder 2"/>
          <p:cNvSpPr>
            <a:spLocks noGrp="1"/>
          </p:cNvSpPr>
          <p:nvPr>
            <p:ph idx="1"/>
          </p:nvPr>
        </p:nvSpPr>
        <p:spPr>
          <a:xfrm>
            <a:off x="1295401" y="2556932"/>
            <a:ext cx="4895674" cy="3575420"/>
          </a:xfrm>
        </p:spPr>
        <p:txBody>
          <a:bodyPr>
            <a:normAutofit/>
          </a:bodyPr>
          <a:lstStyle/>
          <a:p>
            <a:r>
              <a:rPr lang="en-GB" dirty="0"/>
              <a:t>The Layers window will be displayed.  </a:t>
            </a:r>
          </a:p>
          <a:p>
            <a:r>
              <a:rPr lang="en-GB" dirty="0"/>
              <a:t>Clicking on the garden will select the first Layer. Clicking on the child will display the second layer. </a:t>
            </a:r>
          </a:p>
          <a:p>
            <a:r>
              <a:rPr lang="en-GB" dirty="0"/>
              <a:t>Do not close the images. </a:t>
            </a:r>
          </a:p>
          <a:p>
            <a:pPr marL="0" indent="0">
              <a:buNone/>
            </a:pPr>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84</a:t>
            </a:fld>
            <a:endParaRPr lang="en-GB"/>
          </a:p>
        </p:txBody>
      </p:sp>
      <p:pic>
        <p:nvPicPr>
          <p:cNvPr id="5" name="Picture 4"/>
          <p:cNvPicPr>
            <a:picLocks noChangeAspect="1"/>
          </p:cNvPicPr>
          <p:nvPr/>
        </p:nvPicPr>
        <p:blipFill>
          <a:blip r:embed="rId2"/>
          <a:stretch>
            <a:fillRect/>
          </a:stretch>
        </p:blipFill>
        <p:spPr>
          <a:xfrm>
            <a:off x="7735689" y="2775046"/>
            <a:ext cx="2129763" cy="2543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53619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Layers Opacity</a:t>
            </a:r>
          </a:p>
        </p:txBody>
      </p:sp>
      <p:sp>
        <p:nvSpPr>
          <p:cNvPr id="3" name="Content Placeholder 2"/>
          <p:cNvSpPr>
            <a:spLocks noGrp="1"/>
          </p:cNvSpPr>
          <p:nvPr>
            <p:ph idx="1"/>
          </p:nvPr>
        </p:nvSpPr>
        <p:spPr>
          <a:xfrm>
            <a:off x="1295401" y="2556932"/>
            <a:ext cx="3595381" cy="3318936"/>
          </a:xfrm>
        </p:spPr>
        <p:txBody>
          <a:bodyPr>
            <a:normAutofit lnSpcReduction="10000"/>
          </a:bodyPr>
          <a:lstStyle/>
          <a:p>
            <a:r>
              <a:rPr lang="en-GB" dirty="0"/>
              <a:t>From the </a:t>
            </a:r>
            <a:r>
              <a:rPr lang="en-GB" b="1" dirty="0"/>
              <a:t>Layers </a:t>
            </a:r>
            <a:r>
              <a:rPr lang="en-GB" dirty="0"/>
              <a:t>window, click the arrow pointing downwards. Decreasing the opacity of the child image, means that it will start decreasing the transparency. Set the Opacity to 75% as shown  below.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85</a:t>
            </a:fld>
            <a:endParaRPr lang="en-GB"/>
          </a:p>
        </p:txBody>
      </p:sp>
      <p:pic>
        <p:nvPicPr>
          <p:cNvPr id="5" name="Picture 4"/>
          <p:cNvPicPr/>
          <p:nvPr/>
        </p:nvPicPr>
        <p:blipFill rotWithShape="1">
          <a:blip r:embed="rId2"/>
          <a:srcRect l="85885" b="69982"/>
          <a:stretch/>
        </p:blipFill>
        <p:spPr bwMode="auto">
          <a:xfrm>
            <a:off x="8257670" y="749300"/>
            <a:ext cx="2932542" cy="2478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icture 5"/>
          <p:cNvPicPr/>
          <p:nvPr/>
        </p:nvPicPr>
        <p:blipFill>
          <a:blip r:embed="rId3"/>
          <a:stretch>
            <a:fillRect/>
          </a:stretch>
        </p:blipFill>
        <p:spPr>
          <a:xfrm>
            <a:off x="5519784" y="2884805"/>
            <a:ext cx="5731510" cy="3223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88245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Flip Layer</a:t>
            </a:r>
          </a:p>
        </p:txBody>
      </p:sp>
      <p:sp>
        <p:nvSpPr>
          <p:cNvPr id="3" name="Content Placeholder 2"/>
          <p:cNvSpPr>
            <a:spLocks noGrp="1"/>
          </p:cNvSpPr>
          <p:nvPr>
            <p:ph idx="1"/>
          </p:nvPr>
        </p:nvSpPr>
        <p:spPr>
          <a:xfrm>
            <a:off x="1295401" y="2556932"/>
            <a:ext cx="3930940" cy="3318936"/>
          </a:xfrm>
        </p:spPr>
        <p:txBody>
          <a:bodyPr/>
          <a:lstStyle/>
          <a:p>
            <a:r>
              <a:rPr lang="en-GB" dirty="0"/>
              <a:t>Select the garden layer.</a:t>
            </a:r>
          </a:p>
          <a:p>
            <a:r>
              <a:rPr lang="en-GB" dirty="0"/>
              <a:t>Display the toolbox by clicking on the </a:t>
            </a:r>
            <a:r>
              <a:rPr lang="en-GB" b="1" dirty="0"/>
              <a:t>Tools</a:t>
            </a:r>
            <a:r>
              <a:rPr lang="en-GB" dirty="0"/>
              <a:t> button and </a:t>
            </a:r>
            <a:r>
              <a:rPr lang="en-GB" b="1" dirty="0"/>
              <a:t>New Toolbox </a:t>
            </a:r>
            <a:r>
              <a:rPr lang="en-GB" dirty="0"/>
              <a:t>from the drop down menu. </a:t>
            </a:r>
          </a:p>
          <a:p>
            <a:pPr marL="0" indent="0">
              <a:buNone/>
            </a:pP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86</a:t>
            </a:fld>
            <a:endParaRPr lang="en-GB"/>
          </a:p>
        </p:txBody>
      </p:sp>
      <p:pic>
        <p:nvPicPr>
          <p:cNvPr id="5" name="Picture 4"/>
          <p:cNvPicPr/>
          <p:nvPr/>
        </p:nvPicPr>
        <p:blipFill>
          <a:blip r:embed="rId2"/>
          <a:stretch>
            <a:fillRect/>
          </a:stretch>
        </p:blipFill>
        <p:spPr>
          <a:xfrm>
            <a:off x="5364421" y="2604452"/>
            <a:ext cx="5731510" cy="3223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86637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Flip Layer</a:t>
            </a:r>
          </a:p>
        </p:txBody>
      </p:sp>
      <p:sp>
        <p:nvSpPr>
          <p:cNvPr id="3" name="Content Placeholder 2"/>
          <p:cNvSpPr>
            <a:spLocks noGrp="1"/>
          </p:cNvSpPr>
          <p:nvPr>
            <p:ph idx="1"/>
          </p:nvPr>
        </p:nvSpPr>
        <p:spPr/>
        <p:txBody>
          <a:bodyPr/>
          <a:lstStyle/>
          <a:p>
            <a:r>
              <a:rPr lang="en-GB"/>
              <a:t>Select </a:t>
            </a:r>
            <a:r>
              <a:rPr lang="en-GB" dirty="0"/>
              <a:t>the Flip tool from the toolbox. </a:t>
            </a:r>
          </a:p>
          <a:p>
            <a:r>
              <a:rPr lang="en-GB" dirty="0"/>
              <a:t>Click on the garden image and it will be flipped.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87</a:t>
            </a:fld>
            <a:endParaRPr lang="en-GB"/>
          </a:p>
        </p:txBody>
      </p:sp>
      <p:grpSp>
        <p:nvGrpSpPr>
          <p:cNvPr id="5" name="Group 4"/>
          <p:cNvGrpSpPr/>
          <p:nvPr/>
        </p:nvGrpSpPr>
        <p:grpSpPr>
          <a:xfrm>
            <a:off x="8368453" y="2862742"/>
            <a:ext cx="1270497" cy="1264757"/>
            <a:chOff x="2442464" y="3190113"/>
            <a:chExt cx="679069" cy="676094"/>
          </a:xfrm>
        </p:grpSpPr>
        <p:sp>
          <p:nvSpPr>
            <p:cNvPr id="6" name="Rectangle 5"/>
            <p:cNvSpPr/>
            <p:nvPr/>
          </p:nvSpPr>
          <p:spPr>
            <a:xfrm>
              <a:off x="3070860" y="3641827"/>
              <a:ext cx="50673" cy="224380"/>
            </a:xfrm>
            <a:prstGeom prst="rect">
              <a:avLst/>
            </a:prstGeom>
            <a:ln>
              <a:noFill/>
            </a:ln>
          </p:spPr>
          <p:txBody>
            <a:bodyPr vert="horz" lIns="0" tIns="0" rIns="0" bIns="0" rtlCol="0">
              <a:noAutofit/>
            </a:bodyPr>
            <a:lstStyle/>
            <a:p>
              <a:pPr marL="6350" marR="159385" indent="-6350">
                <a:lnSpc>
                  <a:spcPct val="107000"/>
                </a:lnSpc>
                <a:spcAft>
                  <a:spcPts val="800"/>
                </a:spcAft>
              </a:pPr>
              <a:r>
                <a:rPr lang="en-GB" sz="1200">
                  <a:solidFill>
                    <a:srgbClr val="000000"/>
                  </a:solidFill>
                  <a:effectLst/>
                  <a:latin typeface="Times New Roman" panose="02020603050405020304" pitchFamily="18" charset="0"/>
                  <a:ea typeface="Times New Roman" panose="02020603050405020304" pitchFamily="18" charset="0"/>
                </a:rPr>
                <a:t> </a:t>
              </a:r>
            </a:p>
          </p:txBody>
        </p:sp>
        <p:pic>
          <p:nvPicPr>
            <p:cNvPr id="8" name="Picture 7"/>
            <p:cNvPicPr/>
            <p:nvPr/>
          </p:nvPicPr>
          <p:blipFill>
            <a:blip r:embed="rId2"/>
            <a:stretch>
              <a:fillRect/>
            </a:stretch>
          </p:blipFill>
          <p:spPr>
            <a:xfrm>
              <a:off x="2442464" y="3190113"/>
              <a:ext cx="619125" cy="581025"/>
            </a:xfrm>
            <a:prstGeom prst="rect">
              <a:avLst/>
            </a:prstGeom>
          </p:spPr>
        </p:pic>
      </p:grpSp>
    </p:spTree>
    <p:extLst>
      <p:ext uri="{BB962C8B-B14F-4D97-AF65-F5344CB8AC3E}">
        <p14:creationId xmlns:p14="http://schemas.microsoft.com/office/powerpoint/2010/main" val="36338817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Rotate Layer</a:t>
            </a:r>
          </a:p>
        </p:txBody>
      </p:sp>
      <p:sp>
        <p:nvSpPr>
          <p:cNvPr id="3" name="Content Placeholder 2"/>
          <p:cNvSpPr>
            <a:spLocks noGrp="1"/>
          </p:cNvSpPr>
          <p:nvPr>
            <p:ph idx="1"/>
          </p:nvPr>
        </p:nvSpPr>
        <p:spPr/>
        <p:txBody>
          <a:bodyPr/>
          <a:lstStyle/>
          <a:p>
            <a:r>
              <a:rPr lang="en-GB" dirty="0"/>
              <a:t>Click on the child layer.</a:t>
            </a:r>
          </a:p>
          <a:p>
            <a:r>
              <a:rPr lang="en-GB" dirty="0"/>
              <a:t>Click on the Rotate Tool from the toolbox. </a:t>
            </a:r>
          </a:p>
        </p:txBody>
      </p:sp>
      <p:sp>
        <p:nvSpPr>
          <p:cNvPr id="4" name="Slide Number Placeholder 3"/>
          <p:cNvSpPr>
            <a:spLocks noGrp="1"/>
          </p:cNvSpPr>
          <p:nvPr>
            <p:ph type="sldNum" sz="quarter" idx="12"/>
          </p:nvPr>
        </p:nvSpPr>
        <p:spPr/>
        <p:txBody>
          <a:bodyPr/>
          <a:lstStyle/>
          <a:p>
            <a:fld id="{0077BB54-69D4-432A-8628-BCDA5F963BED}" type="slidenum">
              <a:rPr lang="en-GB" smtClean="0"/>
              <a:t>88</a:t>
            </a:fld>
            <a:endParaRPr lang="en-GB"/>
          </a:p>
        </p:txBody>
      </p:sp>
      <p:pic>
        <p:nvPicPr>
          <p:cNvPr id="7170" name="Picture 2" descr="4.5. Draa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5592" y="2670647"/>
            <a:ext cx="2357653" cy="2913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6722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Rotate Layer</a:t>
            </a:r>
          </a:p>
        </p:txBody>
      </p:sp>
      <p:sp>
        <p:nvSpPr>
          <p:cNvPr id="3" name="Content Placeholder 2"/>
          <p:cNvSpPr>
            <a:spLocks noGrp="1"/>
          </p:cNvSpPr>
          <p:nvPr>
            <p:ph idx="1"/>
          </p:nvPr>
        </p:nvSpPr>
        <p:spPr/>
        <p:txBody>
          <a:bodyPr/>
          <a:lstStyle/>
          <a:p>
            <a:r>
              <a:rPr lang="en-GB" dirty="0"/>
              <a:t>Click on the child image which will display the image in gridlines and the rotate tool window will be displayed.</a:t>
            </a:r>
          </a:p>
        </p:txBody>
      </p:sp>
      <p:sp>
        <p:nvSpPr>
          <p:cNvPr id="4" name="Slide Number Placeholder 3"/>
          <p:cNvSpPr>
            <a:spLocks noGrp="1"/>
          </p:cNvSpPr>
          <p:nvPr>
            <p:ph type="sldNum" sz="quarter" idx="12"/>
          </p:nvPr>
        </p:nvSpPr>
        <p:spPr/>
        <p:txBody>
          <a:bodyPr/>
          <a:lstStyle/>
          <a:p>
            <a:fld id="{0077BB54-69D4-432A-8628-BCDA5F963BED}" type="slidenum">
              <a:rPr lang="en-GB" smtClean="0"/>
              <a:t>89</a:t>
            </a:fld>
            <a:endParaRPr lang="en-GB"/>
          </a:p>
        </p:txBody>
      </p:sp>
      <p:pic>
        <p:nvPicPr>
          <p:cNvPr id="5" name="Picture 4"/>
          <p:cNvPicPr/>
          <p:nvPr/>
        </p:nvPicPr>
        <p:blipFill>
          <a:blip r:embed="rId2"/>
          <a:stretch>
            <a:fillRect/>
          </a:stretch>
        </p:blipFill>
        <p:spPr>
          <a:xfrm>
            <a:off x="6469034" y="3122931"/>
            <a:ext cx="4040983" cy="2846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60825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Rights Managed images </a:t>
            </a:r>
            <a:br>
              <a:rPr lang="en-GB" dirty="0"/>
            </a:br>
            <a:endParaRPr lang="en-GB" dirty="0"/>
          </a:p>
        </p:txBody>
      </p:sp>
      <p:sp>
        <p:nvSpPr>
          <p:cNvPr id="3" name="Content Placeholder 2"/>
          <p:cNvSpPr>
            <a:spLocks noGrp="1"/>
          </p:cNvSpPr>
          <p:nvPr>
            <p:ph idx="1"/>
          </p:nvPr>
        </p:nvSpPr>
        <p:spPr/>
        <p:txBody>
          <a:bodyPr/>
          <a:lstStyle/>
          <a:p>
            <a:r>
              <a:rPr lang="en-GB" dirty="0"/>
              <a:t>This refers to images which can be downloaded against payment. Usually a payment per picture is required.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9</a:t>
            </a:fld>
            <a:endParaRPr lang="en-GB"/>
          </a:p>
        </p:txBody>
      </p:sp>
      <p:pic>
        <p:nvPicPr>
          <p:cNvPr id="6" name="Picture 5">
            <a:extLst>
              <a:ext uri="{FF2B5EF4-FFF2-40B4-BE49-F238E27FC236}">
                <a16:creationId xmlns:a16="http://schemas.microsoft.com/office/drawing/2014/main" id="{27B2C7D1-E574-4B76-96D5-DB3BCE77F6FC}"/>
              </a:ext>
            </a:extLst>
          </p:cNvPr>
          <p:cNvPicPr>
            <a:picLocks noChangeAspect="1"/>
          </p:cNvPicPr>
          <p:nvPr/>
        </p:nvPicPr>
        <p:blipFill>
          <a:blip r:embed="rId2"/>
          <a:stretch>
            <a:fillRect/>
          </a:stretch>
        </p:blipFill>
        <p:spPr>
          <a:xfrm>
            <a:off x="5712903" y="3081705"/>
            <a:ext cx="3440622" cy="3119069"/>
          </a:xfrm>
          <a:prstGeom prst="rect">
            <a:avLst/>
          </a:prstGeom>
        </p:spPr>
      </p:pic>
    </p:spTree>
    <p:extLst>
      <p:ext uri="{BB962C8B-B14F-4D97-AF65-F5344CB8AC3E}">
        <p14:creationId xmlns:p14="http://schemas.microsoft.com/office/powerpoint/2010/main" val="19649809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Rotate Layer</a:t>
            </a:r>
          </a:p>
        </p:txBody>
      </p:sp>
      <p:sp>
        <p:nvSpPr>
          <p:cNvPr id="6" name="Content Placeholder 5"/>
          <p:cNvSpPr>
            <a:spLocks noGrp="1"/>
          </p:cNvSpPr>
          <p:nvPr>
            <p:ph idx="1"/>
          </p:nvPr>
        </p:nvSpPr>
        <p:spPr/>
        <p:txBody>
          <a:bodyPr>
            <a:normAutofit fontScale="77500" lnSpcReduction="20000"/>
          </a:bodyPr>
          <a:lstStyle/>
          <a:p>
            <a:r>
              <a:rPr lang="en-GB" dirty="0"/>
              <a:t>Apply the following changes.</a:t>
            </a:r>
          </a:p>
          <a:p>
            <a:endParaRPr lang="en-GB" dirty="0"/>
          </a:p>
          <a:p>
            <a:endParaRPr lang="en-GB" dirty="0"/>
          </a:p>
          <a:p>
            <a:endParaRPr lang="en-GB" dirty="0"/>
          </a:p>
          <a:p>
            <a:endParaRPr lang="en-GB" dirty="0"/>
          </a:p>
          <a:p>
            <a:endParaRPr lang="en-GB" dirty="0"/>
          </a:p>
          <a:p>
            <a:endParaRPr lang="en-GB" dirty="0"/>
          </a:p>
          <a:p>
            <a:r>
              <a:rPr lang="en-GB" dirty="0"/>
              <a:t>Click on the Rotate button. Notice the child image is rotated.</a:t>
            </a:r>
          </a:p>
          <a:p>
            <a:r>
              <a:rPr lang="en-GB" dirty="0"/>
              <a:t>Undo </a:t>
            </a:r>
            <a:r>
              <a:rPr lang="en-GB"/>
              <a:t>the rotation.</a:t>
            </a:r>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90</a:t>
            </a:fld>
            <a:endParaRPr lang="en-GB"/>
          </a:p>
        </p:txBody>
      </p:sp>
      <p:pic>
        <p:nvPicPr>
          <p:cNvPr id="8" name="Picture 7"/>
          <p:cNvPicPr/>
          <p:nvPr/>
        </p:nvPicPr>
        <p:blipFill>
          <a:blip r:embed="rId2"/>
          <a:stretch>
            <a:fillRect/>
          </a:stretch>
        </p:blipFill>
        <p:spPr>
          <a:xfrm>
            <a:off x="6715953" y="2556932"/>
            <a:ext cx="3543300" cy="2495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37863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Trim</a:t>
            </a:r>
          </a:p>
        </p:txBody>
      </p:sp>
      <p:sp>
        <p:nvSpPr>
          <p:cNvPr id="3" name="Content Placeholder 2"/>
          <p:cNvSpPr>
            <a:spLocks noGrp="1"/>
          </p:cNvSpPr>
          <p:nvPr>
            <p:ph idx="1"/>
          </p:nvPr>
        </p:nvSpPr>
        <p:spPr/>
        <p:txBody>
          <a:bodyPr/>
          <a:lstStyle/>
          <a:p>
            <a:r>
              <a:rPr lang="en-GB" dirty="0"/>
              <a:t>Select the crop button from the toolbox. </a:t>
            </a:r>
          </a:p>
        </p:txBody>
      </p:sp>
      <p:sp>
        <p:nvSpPr>
          <p:cNvPr id="4" name="Slide Number Placeholder 3"/>
          <p:cNvSpPr>
            <a:spLocks noGrp="1"/>
          </p:cNvSpPr>
          <p:nvPr>
            <p:ph type="sldNum" sz="quarter" idx="12"/>
          </p:nvPr>
        </p:nvSpPr>
        <p:spPr/>
        <p:txBody>
          <a:bodyPr/>
          <a:lstStyle/>
          <a:p>
            <a:fld id="{0077BB54-69D4-432A-8628-BCDA5F963BED}" type="slidenum">
              <a:rPr lang="en-GB" smtClean="0"/>
              <a:t>91</a:t>
            </a:fld>
            <a:endParaRPr lang="en-GB"/>
          </a:p>
        </p:txBody>
      </p:sp>
      <p:pic>
        <p:nvPicPr>
          <p:cNvPr id="5" name="Picture 4"/>
          <p:cNvPicPr/>
          <p:nvPr/>
        </p:nvPicPr>
        <p:blipFill>
          <a:blip r:embed="rId2"/>
          <a:stretch>
            <a:fillRect/>
          </a:stretch>
        </p:blipFill>
        <p:spPr>
          <a:xfrm>
            <a:off x="7260571" y="1738032"/>
            <a:ext cx="2619375" cy="4152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9622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Trim</a:t>
            </a:r>
          </a:p>
        </p:txBody>
      </p:sp>
      <p:sp>
        <p:nvSpPr>
          <p:cNvPr id="3" name="Content Placeholder 2"/>
          <p:cNvSpPr>
            <a:spLocks noGrp="1"/>
          </p:cNvSpPr>
          <p:nvPr>
            <p:ph idx="1"/>
          </p:nvPr>
        </p:nvSpPr>
        <p:spPr>
          <a:xfrm>
            <a:off x="1295401" y="2556932"/>
            <a:ext cx="3813494" cy="3318936"/>
          </a:xfrm>
        </p:spPr>
        <p:txBody>
          <a:bodyPr/>
          <a:lstStyle/>
          <a:p>
            <a:r>
              <a:rPr lang="en-GB" dirty="0"/>
              <a:t>Click on the child image and crop accordingly as shown below.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92</a:t>
            </a:fld>
            <a:endParaRPr lang="en-GB"/>
          </a:p>
        </p:txBody>
      </p:sp>
      <p:pic>
        <p:nvPicPr>
          <p:cNvPr id="5" name="Picture 4"/>
          <p:cNvPicPr/>
          <p:nvPr/>
        </p:nvPicPr>
        <p:blipFill>
          <a:blip r:embed="rId2"/>
          <a:stretch>
            <a:fillRect/>
          </a:stretch>
        </p:blipFill>
        <p:spPr>
          <a:xfrm>
            <a:off x="5370836" y="2651973"/>
            <a:ext cx="5731510" cy="3223895"/>
          </a:xfrm>
          <a:prstGeom prst="rect">
            <a:avLst/>
          </a:prstGeom>
        </p:spPr>
      </p:pic>
    </p:spTree>
    <p:extLst>
      <p:ext uri="{BB962C8B-B14F-4D97-AF65-F5344CB8AC3E}">
        <p14:creationId xmlns:p14="http://schemas.microsoft.com/office/powerpoint/2010/main" val="41404414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Scale Layers</a:t>
            </a:r>
          </a:p>
        </p:txBody>
      </p:sp>
      <p:sp>
        <p:nvSpPr>
          <p:cNvPr id="3" name="Content Placeholder 2"/>
          <p:cNvSpPr>
            <a:spLocks noGrp="1"/>
          </p:cNvSpPr>
          <p:nvPr>
            <p:ph idx="1"/>
          </p:nvPr>
        </p:nvSpPr>
        <p:spPr/>
        <p:txBody>
          <a:bodyPr/>
          <a:lstStyle/>
          <a:p>
            <a:r>
              <a:rPr lang="en-GB" dirty="0"/>
              <a:t>Click on the </a:t>
            </a:r>
            <a:r>
              <a:rPr lang="en-GB" b="1" dirty="0"/>
              <a:t>Scale</a:t>
            </a:r>
            <a:r>
              <a:rPr lang="en-GB" dirty="0"/>
              <a:t> button from the Toolbox.  </a:t>
            </a:r>
          </a:p>
          <a:p>
            <a:r>
              <a:rPr lang="en-GB" dirty="0"/>
              <a:t>Click on the child image. The </a:t>
            </a:r>
            <a:r>
              <a:rPr lang="en-GB" b="1" dirty="0"/>
              <a:t>Scale</a:t>
            </a:r>
            <a:r>
              <a:rPr lang="en-GB" dirty="0"/>
              <a:t> window will be displayed on screen. </a:t>
            </a:r>
          </a:p>
          <a:p>
            <a:r>
              <a:rPr lang="en-GB" dirty="0"/>
              <a:t>Apply the following measurements.</a:t>
            </a:r>
          </a:p>
          <a:p>
            <a:r>
              <a:rPr lang="en-GB" dirty="0"/>
              <a:t>Then click on the </a:t>
            </a:r>
            <a:r>
              <a:rPr lang="en-GB" b="1" dirty="0"/>
              <a:t>Scale</a:t>
            </a:r>
            <a:r>
              <a:rPr lang="en-GB" dirty="0"/>
              <a:t> button.</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93</a:t>
            </a:fld>
            <a:endParaRPr lang="en-GB"/>
          </a:p>
        </p:txBody>
      </p:sp>
      <p:pic>
        <p:nvPicPr>
          <p:cNvPr id="1026" name="Picture 2" descr="Scale Tool - GIMP tutor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5772" y="1234545"/>
            <a:ext cx="2790825" cy="17049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3"/>
          <a:stretch>
            <a:fillRect/>
          </a:stretch>
        </p:blipFill>
        <p:spPr>
          <a:xfrm>
            <a:off x="7250305" y="3927475"/>
            <a:ext cx="3562350" cy="2181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229283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Duplicate Layer</a:t>
            </a:r>
          </a:p>
        </p:txBody>
      </p:sp>
      <p:sp>
        <p:nvSpPr>
          <p:cNvPr id="3" name="Content Placeholder 2"/>
          <p:cNvSpPr>
            <a:spLocks noGrp="1"/>
          </p:cNvSpPr>
          <p:nvPr>
            <p:ph idx="1"/>
          </p:nvPr>
        </p:nvSpPr>
        <p:spPr>
          <a:xfrm>
            <a:off x="1295401" y="2556932"/>
            <a:ext cx="5130566" cy="3318936"/>
          </a:xfrm>
        </p:spPr>
        <p:txBody>
          <a:bodyPr/>
          <a:lstStyle/>
          <a:p>
            <a:r>
              <a:rPr lang="en-GB" dirty="0"/>
              <a:t>From the </a:t>
            </a:r>
            <a:r>
              <a:rPr lang="en-GB" b="1" dirty="0"/>
              <a:t>Layers </a:t>
            </a:r>
            <a:r>
              <a:rPr lang="en-GB" dirty="0"/>
              <a:t>window, click on the </a:t>
            </a:r>
            <a:r>
              <a:rPr lang="en-GB" b="1" dirty="0"/>
              <a:t>Duplicate </a:t>
            </a:r>
            <a:r>
              <a:rPr lang="en-GB" dirty="0"/>
              <a:t>button.</a:t>
            </a:r>
          </a:p>
          <a:p>
            <a:r>
              <a:rPr lang="en-GB" dirty="0"/>
              <a:t>Another layer will appear on the Layers window. </a:t>
            </a:r>
          </a:p>
          <a:p>
            <a:r>
              <a:rPr lang="en-GB" dirty="0"/>
              <a:t>In the layers window double click on the child.jpg copy. Rename the layer as </a:t>
            </a:r>
            <a:r>
              <a:rPr lang="en-GB" b="1" i="1" dirty="0" err="1"/>
              <a:t>modifiedchild</a:t>
            </a:r>
            <a:r>
              <a:rPr lang="en-GB" b="1" i="1" dirty="0"/>
              <a:t>. </a:t>
            </a:r>
            <a:endParaRPr lang="en-GB" dirty="0"/>
          </a:p>
          <a:p>
            <a:pPr marL="0" indent="0">
              <a:buNone/>
            </a:pPr>
            <a:endParaRPr lang="en-GB" dirty="0"/>
          </a:p>
          <a:p>
            <a:pPr marL="0" indent="0">
              <a:buNone/>
            </a:pPr>
            <a:endParaRPr lang="en-GB" dirty="0"/>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94</a:t>
            </a:fld>
            <a:endParaRPr lang="en-GB"/>
          </a:p>
        </p:txBody>
      </p:sp>
      <p:pic>
        <p:nvPicPr>
          <p:cNvPr id="6" name="Picture 5"/>
          <p:cNvPicPr/>
          <p:nvPr/>
        </p:nvPicPr>
        <p:blipFill rotWithShape="1">
          <a:blip r:embed="rId2"/>
          <a:srcRect l="85232" t="-2214" b="70950"/>
          <a:stretch/>
        </p:blipFill>
        <p:spPr>
          <a:xfrm>
            <a:off x="7331787" y="2556932"/>
            <a:ext cx="3617616" cy="3412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645513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Link Layers</a:t>
            </a:r>
          </a:p>
        </p:txBody>
      </p:sp>
      <p:sp>
        <p:nvSpPr>
          <p:cNvPr id="3" name="Content Placeholder 2"/>
          <p:cNvSpPr>
            <a:spLocks noGrp="1"/>
          </p:cNvSpPr>
          <p:nvPr>
            <p:ph idx="1"/>
          </p:nvPr>
        </p:nvSpPr>
        <p:spPr>
          <a:xfrm>
            <a:off x="1295401" y="2556932"/>
            <a:ext cx="5717795" cy="3318936"/>
          </a:xfrm>
        </p:spPr>
        <p:txBody>
          <a:bodyPr/>
          <a:lstStyle/>
          <a:p>
            <a:r>
              <a:rPr lang="en-GB" dirty="0"/>
              <a:t>To link the </a:t>
            </a:r>
            <a:r>
              <a:rPr lang="en-GB" i="1" dirty="0"/>
              <a:t>Child</a:t>
            </a:r>
            <a:r>
              <a:rPr lang="en-GB" dirty="0"/>
              <a:t> and the </a:t>
            </a:r>
            <a:r>
              <a:rPr lang="en-GB" i="1" dirty="0" err="1"/>
              <a:t>ModifiedChild</a:t>
            </a:r>
            <a:r>
              <a:rPr lang="en-GB" dirty="0"/>
              <a:t> images together, you need to click near the images and a chain will appear.</a:t>
            </a:r>
          </a:p>
          <a:p>
            <a:r>
              <a:rPr lang="en-GB" dirty="0"/>
              <a:t>When linking layers together, you can move, re-size, rotate and flip layers together, as shown below. </a:t>
            </a:r>
          </a:p>
          <a:p>
            <a:pPr marL="0" indent="0">
              <a:buNone/>
            </a:pPr>
            <a:r>
              <a:rPr lang="en-GB" dirty="0"/>
              <a:t>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95</a:t>
            </a:fld>
            <a:endParaRPr lang="en-GB"/>
          </a:p>
        </p:txBody>
      </p:sp>
      <p:pic>
        <p:nvPicPr>
          <p:cNvPr id="5" name="Picture 4"/>
          <p:cNvPicPr/>
          <p:nvPr/>
        </p:nvPicPr>
        <p:blipFill rotWithShape="1">
          <a:blip r:embed="rId2"/>
          <a:srcRect l="84688" t="2942" b="71917"/>
          <a:stretch/>
        </p:blipFill>
        <p:spPr>
          <a:xfrm>
            <a:off x="7308906" y="2556932"/>
            <a:ext cx="3587691" cy="3412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68209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Flatten Layers</a:t>
            </a:r>
          </a:p>
        </p:txBody>
      </p:sp>
      <p:sp>
        <p:nvSpPr>
          <p:cNvPr id="3" name="Content Placeholder 2"/>
          <p:cNvSpPr>
            <a:spLocks noGrp="1"/>
          </p:cNvSpPr>
          <p:nvPr>
            <p:ph idx="1"/>
          </p:nvPr>
        </p:nvSpPr>
        <p:spPr>
          <a:xfrm>
            <a:off x="1295401" y="2556932"/>
            <a:ext cx="5424181" cy="3318936"/>
          </a:xfrm>
        </p:spPr>
        <p:txBody>
          <a:bodyPr/>
          <a:lstStyle/>
          <a:p>
            <a:r>
              <a:rPr lang="en-GB" dirty="0"/>
              <a:t>Select the child layer from the Layers window. </a:t>
            </a:r>
          </a:p>
          <a:p>
            <a:r>
              <a:rPr lang="en-GB" dirty="0"/>
              <a:t>Drag the layer upwards as shown below.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96</a:t>
            </a:fld>
            <a:endParaRPr lang="en-GB"/>
          </a:p>
        </p:txBody>
      </p:sp>
      <p:pic>
        <p:nvPicPr>
          <p:cNvPr id="5" name="Picture 4"/>
          <p:cNvPicPr/>
          <p:nvPr/>
        </p:nvPicPr>
        <p:blipFill rotWithShape="1">
          <a:blip r:embed="rId2"/>
          <a:srcRect l="84506" t="688" b="69660"/>
          <a:stretch/>
        </p:blipFill>
        <p:spPr>
          <a:xfrm>
            <a:off x="7200899" y="2379517"/>
            <a:ext cx="3460174" cy="3647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824940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Flatten Layers</a:t>
            </a:r>
          </a:p>
        </p:txBody>
      </p:sp>
      <p:sp>
        <p:nvSpPr>
          <p:cNvPr id="3" name="Content Placeholder 2"/>
          <p:cNvSpPr>
            <a:spLocks noGrp="1"/>
          </p:cNvSpPr>
          <p:nvPr>
            <p:ph idx="1"/>
          </p:nvPr>
        </p:nvSpPr>
        <p:spPr/>
        <p:txBody>
          <a:bodyPr>
            <a:normAutofit fontScale="92500" lnSpcReduction="10000"/>
          </a:bodyPr>
          <a:lstStyle/>
          <a:p>
            <a:r>
              <a:rPr lang="en-GB" dirty="0"/>
              <a:t>Then Click on the </a:t>
            </a:r>
            <a:r>
              <a:rPr lang="en-GB" b="1" dirty="0"/>
              <a:t>Layer </a:t>
            </a:r>
            <a:r>
              <a:rPr lang="en-GB" dirty="0"/>
              <a:t>menu and select </a:t>
            </a:r>
            <a:r>
              <a:rPr lang="en-GB" b="1" dirty="0" err="1"/>
              <a:t>MergeDown</a:t>
            </a:r>
            <a:r>
              <a:rPr lang="en-GB" dirty="0"/>
              <a:t> from the drop down menu. </a:t>
            </a:r>
          </a:p>
          <a:p>
            <a:endParaRPr lang="en-GB" dirty="0"/>
          </a:p>
          <a:p>
            <a:endParaRPr lang="en-GB" dirty="0"/>
          </a:p>
          <a:p>
            <a:endParaRPr lang="en-GB" dirty="0"/>
          </a:p>
          <a:p>
            <a:endParaRPr lang="en-GB" dirty="0"/>
          </a:p>
          <a:p>
            <a:endParaRPr lang="en-GB" dirty="0"/>
          </a:p>
          <a:p>
            <a:r>
              <a:rPr lang="en-GB" dirty="0"/>
              <a:t>Both layers are now considered as one.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97</a:t>
            </a:fld>
            <a:endParaRPr lang="en-GB"/>
          </a:p>
        </p:txBody>
      </p:sp>
      <p:pic>
        <p:nvPicPr>
          <p:cNvPr id="5" name="Picture 4"/>
          <p:cNvPicPr/>
          <p:nvPr/>
        </p:nvPicPr>
        <p:blipFill rotWithShape="1">
          <a:blip r:embed="rId2"/>
          <a:srcRect b="32273"/>
          <a:stretch/>
        </p:blipFill>
        <p:spPr>
          <a:xfrm>
            <a:off x="3707082" y="2925509"/>
            <a:ext cx="5731510" cy="21834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p:nvPr/>
        </p:nvPicPr>
        <p:blipFill rotWithShape="1">
          <a:blip r:embed="rId3"/>
          <a:srcRect l="85957" t="1332" b="71917"/>
          <a:stretch/>
        </p:blipFill>
        <p:spPr>
          <a:xfrm>
            <a:off x="7415771" y="4868958"/>
            <a:ext cx="1475510" cy="1246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84124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Lock Layers</a:t>
            </a:r>
          </a:p>
        </p:txBody>
      </p:sp>
      <p:sp>
        <p:nvSpPr>
          <p:cNvPr id="3" name="Content Placeholder 2"/>
          <p:cNvSpPr>
            <a:spLocks noGrp="1"/>
          </p:cNvSpPr>
          <p:nvPr>
            <p:ph idx="1"/>
          </p:nvPr>
        </p:nvSpPr>
        <p:spPr>
          <a:xfrm>
            <a:off x="1295401" y="2556932"/>
            <a:ext cx="4367167" cy="3030136"/>
          </a:xfrm>
        </p:spPr>
        <p:txBody>
          <a:bodyPr>
            <a:normAutofit fontScale="25000" lnSpcReduction="20000"/>
          </a:bodyPr>
          <a:lstStyle/>
          <a:p>
            <a:r>
              <a:rPr lang="en-GB" sz="8800" dirty="0"/>
              <a:t>Select the </a:t>
            </a:r>
            <a:r>
              <a:rPr lang="en-GB" sz="8800" dirty="0" err="1"/>
              <a:t>ModifiedChild</a:t>
            </a:r>
            <a:r>
              <a:rPr lang="en-GB" sz="8800" dirty="0"/>
              <a:t> layer. Click on the lock pixels. This will lock the pixels in the </a:t>
            </a:r>
            <a:r>
              <a:rPr lang="en-GB" sz="8800" dirty="0" err="1"/>
              <a:t>ModifiedChild</a:t>
            </a:r>
            <a:r>
              <a:rPr lang="en-GB" sz="8800" dirty="0"/>
              <a:t> layer options such as scale are not possible.</a:t>
            </a:r>
          </a:p>
          <a:p>
            <a:r>
              <a:rPr lang="en-GB" sz="8800" dirty="0"/>
              <a:t>Click again on the same button will unlock the pixels and you are allowed to use the image options (move, size, rotate and so on).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98</a:t>
            </a:fld>
            <a:endParaRPr lang="en-GB"/>
          </a:p>
        </p:txBody>
      </p:sp>
      <p:pic>
        <p:nvPicPr>
          <p:cNvPr id="5" name="Picture 4"/>
          <p:cNvPicPr/>
          <p:nvPr/>
        </p:nvPicPr>
        <p:blipFill rotWithShape="1">
          <a:blip r:embed="rId2"/>
          <a:srcRect l="85232" t="687" b="65793"/>
          <a:stretch/>
        </p:blipFill>
        <p:spPr>
          <a:xfrm>
            <a:off x="6304041" y="2737793"/>
            <a:ext cx="3452355" cy="2639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92433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Delete Layers</a:t>
            </a:r>
          </a:p>
        </p:txBody>
      </p:sp>
      <p:sp>
        <p:nvSpPr>
          <p:cNvPr id="3" name="Content Placeholder 2"/>
          <p:cNvSpPr>
            <a:spLocks noGrp="1"/>
          </p:cNvSpPr>
          <p:nvPr>
            <p:ph idx="1"/>
          </p:nvPr>
        </p:nvSpPr>
        <p:spPr/>
        <p:txBody>
          <a:bodyPr/>
          <a:lstStyle/>
          <a:p>
            <a:r>
              <a:rPr lang="en-GB" dirty="0"/>
              <a:t>Click on the </a:t>
            </a:r>
            <a:r>
              <a:rPr lang="en-GB" dirty="0" err="1"/>
              <a:t>ModifiedChild</a:t>
            </a:r>
            <a:r>
              <a:rPr lang="en-GB" dirty="0"/>
              <a:t> layer. </a:t>
            </a:r>
          </a:p>
          <a:p>
            <a:r>
              <a:rPr lang="en-GB" dirty="0"/>
              <a:t>Click on the delete button from the Layers windows.</a:t>
            </a:r>
          </a:p>
          <a:p>
            <a:r>
              <a:rPr lang="en-GB" dirty="0"/>
              <a:t>Close the image, without saving any changes. </a:t>
            </a:r>
          </a:p>
          <a:p>
            <a:pPr marL="0" indent="0">
              <a:buNone/>
            </a:pPr>
            <a:r>
              <a:rPr lang="en-GB" dirty="0"/>
              <a:t> </a:t>
            </a:r>
          </a:p>
          <a:p>
            <a:endParaRPr lang="en-GB" dirty="0"/>
          </a:p>
        </p:txBody>
      </p:sp>
      <p:sp>
        <p:nvSpPr>
          <p:cNvPr id="4" name="Slide Number Placeholder 3"/>
          <p:cNvSpPr>
            <a:spLocks noGrp="1"/>
          </p:cNvSpPr>
          <p:nvPr>
            <p:ph type="sldNum" sz="quarter" idx="12"/>
          </p:nvPr>
        </p:nvSpPr>
        <p:spPr/>
        <p:txBody>
          <a:bodyPr/>
          <a:lstStyle/>
          <a:p>
            <a:fld id="{0077BB54-69D4-432A-8628-BCDA5F963BED}" type="slidenum">
              <a:rPr lang="en-GB" smtClean="0"/>
              <a:t>99</a:t>
            </a:fld>
            <a:endParaRPr lang="en-GB"/>
          </a:p>
        </p:txBody>
      </p:sp>
      <p:pic>
        <p:nvPicPr>
          <p:cNvPr id="5" name="Picture 4"/>
          <p:cNvPicPr/>
          <p:nvPr/>
        </p:nvPicPr>
        <p:blipFill rotWithShape="1">
          <a:blip r:embed="rId2"/>
          <a:srcRect l="81243" t="-7371" b="60958"/>
          <a:stretch/>
        </p:blipFill>
        <p:spPr>
          <a:xfrm>
            <a:off x="8104431" y="2228659"/>
            <a:ext cx="2660074" cy="3647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302555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7C2BEAFFCDA04391CDA2FC35524D11" ma:contentTypeVersion="15" ma:contentTypeDescription="Create a new document." ma:contentTypeScope="" ma:versionID="92968a8ebd081e25c0c69049d4aca97f">
  <xsd:schema xmlns:xsd="http://www.w3.org/2001/XMLSchema" xmlns:xs="http://www.w3.org/2001/XMLSchema" xmlns:p="http://schemas.microsoft.com/office/2006/metadata/properties" xmlns:ns2="1bf42663-7b17-49e4-96f0-946624bf3f07" xmlns:ns3="2fe8c3ce-dd7e-4333-b5c5-63d0b8d9f649" targetNamespace="http://schemas.microsoft.com/office/2006/metadata/properties" ma:root="true" ma:fieldsID="0e43ff4b9441326328aebc1b50fea640" ns2:_="" ns3:_="">
    <xsd:import namespace="1bf42663-7b17-49e4-96f0-946624bf3f07"/>
    <xsd:import namespace="2fe8c3ce-dd7e-4333-b5c5-63d0b8d9f64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42663-7b17-49e4-96f0-946624bf3f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858473a-97ee-428e-a817-eb9457ba025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fe8c3ce-dd7e-4333-b5c5-63d0b8d9f64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1b97f7c-21a0-48bb-b4dc-5d797c592f3d}" ma:internalName="TaxCatchAll" ma:showField="CatchAllData" ma:web="2fe8c3ce-dd7e-4333-b5c5-63d0b8d9f6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fe8c3ce-dd7e-4333-b5c5-63d0b8d9f649" xsi:nil="true"/>
    <lcf76f155ced4ddcb4097134ff3c332f xmlns="1bf42663-7b17-49e4-96f0-946624bf3f0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E412AF0-37F8-46ED-A88F-4751E3CB864F}"/>
</file>

<file path=customXml/itemProps2.xml><?xml version="1.0" encoding="utf-8"?>
<ds:datastoreItem xmlns:ds="http://schemas.openxmlformats.org/officeDocument/2006/customXml" ds:itemID="{D32E3371-0B59-4BF3-9D2B-871C4AE02C4F}"/>
</file>

<file path=customXml/itemProps3.xml><?xml version="1.0" encoding="utf-8"?>
<ds:datastoreItem xmlns:ds="http://schemas.openxmlformats.org/officeDocument/2006/customXml" ds:itemID="{43808E52-CE88-471C-B25D-FA3A045AD339}"/>
</file>

<file path=docProps/app.xml><?xml version="1.0" encoding="utf-8"?>
<Properties xmlns="http://schemas.openxmlformats.org/officeDocument/2006/extended-properties" xmlns:vt="http://schemas.openxmlformats.org/officeDocument/2006/docPropsVTypes">
  <Template>Organic</Template>
  <TotalTime>2385</TotalTime>
  <Words>4914</Words>
  <Application>Microsoft Office PowerPoint</Application>
  <PresentationFormat>Widescreen</PresentationFormat>
  <Paragraphs>609</Paragraphs>
  <Slides>146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146</vt:i4>
      </vt:variant>
    </vt:vector>
  </HeadingPairs>
  <TitlesOfParts>
    <vt:vector size="151" baseType="lpstr">
      <vt:lpstr>Arial</vt:lpstr>
      <vt:lpstr>Calibri</vt:lpstr>
      <vt:lpstr>Garamond</vt:lpstr>
      <vt:lpstr>Times New Roman</vt:lpstr>
      <vt:lpstr>Organic</vt:lpstr>
      <vt:lpstr>Image Editing for Gimp</vt:lpstr>
      <vt:lpstr>Digital Images</vt:lpstr>
      <vt:lpstr>Pixels</vt:lpstr>
      <vt:lpstr>Lossy and Lossless File Compression</vt:lpstr>
      <vt:lpstr>Lossy and Lossless File Compression</vt:lpstr>
      <vt:lpstr>Lossy and Lossless File Compression</vt:lpstr>
      <vt:lpstr>Copyright</vt:lpstr>
      <vt:lpstr>Royalty Free Images</vt:lpstr>
      <vt:lpstr>Rights Managed images  </vt:lpstr>
      <vt:lpstr>Graphic Formats</vt:lpstr>
      <vt:lpstr>Graphic Formats</vt:lpstr>
      <vt:lpstr>Graphic Formats</vt:lpstr>
      <vt:lpstr>Colour Model</vt:lpstr>
      <vt:lpstr>RGB (Red Green Blue)</vt:lpstr>
      <vt:lpstr>HSB (Hue Saturation Brightness) </vt:lpstr>
      <vt:lpstr>CMYK (Cyan Magenta Yellow Key)  </vt:lpstr>
      <vt:lpstr>Grayscale</vt:lpstr>
      <vt:lpstr>Colour Palette</vt:lpstr>
      <vt:lpstr>Colour Terms</vt:lpstr>
      <vt:lpstr>Colour Terms</vt:lpstr>
      <vt:lpstr>USING THE APPLICATION</vt:lpstr>
      <vt:lpstr>USING THE APPLICATION</vt:lpstr>
      <vt:lpstr>Open an image</vt:lpstr>
      <vt:lpstr>Create a new image</vt:lpstr>
      <vt:lpstr>Create a new image</vt:lpstr>
      <vt:lpstr>Create a new image</vt:lpstr>
      <vt:lpstr>Scale Image</vt:lpstr>
      <vt:lpstr>Colour Model(1)</vt:lpstr>
      <vt:lpstr>Colour Model(2)</vt:lpstr>
      <vt:lpstr>Change the background</vt:lpstr>
      <vt:lpstr>Toolbox</vt:lpstr>
      <vt:lpstr>Change the background</vt:lpstr>
      <vt:lpstr>Fill with the background colour</vt:lpstr>
      <vt:lpstr>Fill with the background colour result</vt:lpstr>
      <vt:lpstr>Change the colour mode</vt:lpstr>
      <vt:lpstr>Create a new image file from clipboard</vt:lpstr>
      <vt:lpstr>Ellipse Selection tool</vt:lpstr>
      <vt:lpstr>Ellipse selection tool</vt:lpstr>
      <vt:lpstr>Ellipse Selection Tool</vt:lpstr>
      <vt:lpstr>Ellipse Selection Tool </vt:lpstr>
      <vt:lpstr>Export Image File </vt:lpstr>
      <vt:lpstr>Export Image File</vt:lpstr>
      <vt:lpstr>Export Image File </vt:lpstr>
      <vt:lpstr>Export Image File</vt:lpstr>
      <vt:lpstr>Set the foreground colour</vt:lpstr>
      <vt:lpstr>Set the foreground colour</vt:lpstr>
      <vt:lpstr>Set the foreground colour</vt:lpstr>
      <vt:lpstr>Gridlines</vt:lpstr>
      <vt:lpstr>Gridlines</vt:lpstr>
      <vt:lpstr>Gridlines</vt:lpstr>
      <vt:lpstr>Enhancing Productivity - Transparency</vt:lpstr>
      <vt:lpstr>Enhancing Productivity - Transparency</vt:lpstr>
      <vt:lpstr>Enhancing Productivity - Transparency</vt:lpstr>
      <vt:lpstr>Enhancing Productivity - Transparency</vt:lpstr>
      <vt:lpstr>Enhancing Productivity - Transparency</vt:lpstr>
      <vt:lpstr>Enhancing Productivity - Transparency</vt:lpstr>
      <vt:lpstr>Enhancing Productivity – Measurement Units</vt:lpstr>
      <vt:lpstr>Enhancing Productivity – Measurement Units</vt:lpstr>
      <vt:lpstr>Enhancing Productivity – Measurement Units</vt:lpstr>
      <vt:lpstr>Help Function</vt:lpstr>
      <vt:lpstr>Magnification/Zoom level</vt:lpstr>
      <vt:lpstr>Magnification/Zoom level</vt:lpstr>
      <vt:lpstr>Undo/Redo</vt:lpstr>
      <vt:lpstr>Undo/Redo</vt:lpstr>
      <vt:lpstr>Undo/Redo</vt:lpstr>
      <vt:lpstr>Selections – Ellipse Selection</vt:lpstr>
      <vt:lpstr>Selections – Ellipse Selection</vt:lpstr>
      <vt:lpstr>Selections – Use the freehand tool</vt:lpstr>
      <vt:lpstr>Selections – Use the freehand tool</vt:lpstr>
      <vt:lpstr>Selections – Use the freehand tool</vt:lpstr>
      <vt:lpstr> Using the intelligent scissors or magnetic lasso tool and cropping technique.   </vt:lpstr>
      <vt:lpstr> Using the intelligent scissors or magnetic lasso tool and cropping technique.   </vt:lpstr>
      <vt:lpstr> Using the intelligent scissors or magnetic lasso tool and cropping technique.   </vt:lpstr>
      <vt:lpstr> Using the intelligent scissors or magnetic lasso tool and cropping technique.   </vt:lpstr>
      <vt:lpstr>Saving a selection</vt:lpstr>
      <vt:lpstr>Saving a selection</vt:lpstr>
      <vt:lpstr>Saving a selection</vt:lpstr>
      <vt:lpstr>Saving a selection</vt:lpstr>
      <vt:lpstr>Saving a selection</vt:lpstr>
      <vt:lpstr>Selections – Image or layer selection</vt:lpstr>
      <vt:lpstr>Selections – Image or layer selection</vt:lpstr>
      <vt:lpstr>Selections – Image or layer selection</vt:lpstr>
      <vt:lpstr>Selections – Image or layer selection</vt:lpstr>
      <vt:lpstr>Selections – Image or layer selection</vt:lpstr>
      <vt:lpstr>Layers Opacity</vt:lpstr>
      <vt:lpstr>Flip Layer</vt:lpstr>
      <vt:lpstr>Flip Layer</vt:lpstr>
      <vt:lpstr>Rotate Layer</vt:lpstr>
      <vt:lpstr>Rotate Layer</vt:lpstr>
      <vt:lpstr>Rotate Layer</vt:lpstr>
      <vt:lpstr>Trim</vt:lpstr>
      <vt:lpstr>Trim</vt:lpstr>
      <vt:lpstr>Scale Layers</vt:lpstr>
      <vt:lpstr>Duplicate Layer</vt:lpstr>
      <vt:lpstr>Link Layers</vt:lpstr>
      <vt:lpstr>Flatten Layers</vt:lpstr>
      <vt:lpstr>Flatten Layers</vt:lpstr>
      <vt:lpstr>Lock Layers</vt:lpstr>
      <vt:lpstr>Delete Layers</vt:lpstr>
      <vt:lpstr>Change the canvas size of an image  </vt:lpstr>
      <vt:lpstr>Change the canvas size of an image  </vt:lpstr>
      <vt:lpstr>Resize an image in pixels, measurement units  </vt:lpstr>
      <vt:lpstr>Resize an image in pixels, measurement units  </vt:lpstr>
      <vt:lpstr>Rotate, mirror an image or selection within an image </vt:lpstr>
      <vt:lpstr>Rotate, mirror an image or selection within an image </vt:lpstr>
      <vt:lpstr>Convert a drawn image to a raster layer.  </vt:lpstr>
      <vt:lpstr>Convert a drawn image to a raster layer.  </vt:lpstr>
      <vt:lpstr>Convert a drawn image to a raster layer.  </vt:lpstr>
      <vt:lpstr>Convert a drawn image to a raster layer.  </vt:lpstr>
      <vt:lpstr>Create an animated gif from layers  </vt:lpstr>
      <vt:lpstr>Create an animated gif from layers  </vt:lpstr>
      <vt:lpstr>Create an animated gif from layers  </vt:lpstr>
      <vt:lpstr>Create an animated gif from layers  </vt:lpstr>
      <vt:lpstr>Create an animated gif from layers  </vt:lpstr>
      <vt:lpstr>Create an animated gif from layers  </vt:lpstr>
      <vt:lpstr>Text manipulation – Font Size</vt:lpstr>
      <vt:lpstr>Text manipulation – Font type</vt:lpstr>
      <vt:lpstr>Text manipulation – Font Colour</vt:lpstr>
      <vt:lpstr>Text manipulation – Font Colour</vt:lpstr>
      <vt:lpstr>Bold, Italic, Underline and Strikethrough </vt:lpstr>
      <vt:lpstr>Bold, Italic, Underline and Strikethrough </vt:lpstr>
      <vt:lpstr>Bold, Italic, Underline and Strikethrough </vt:lpstr>
      <vt:lpstr>Align Text </vt:lpstr>
      <vt:lpstr>Align Text </vt:lpstr>
      <vt:lpstr>Align Text </vt:lpstr>
      <vt:lpstr>Effects and filters </vt:lpstr>
      <vt:lpstr>Apply blur effects: Gaussian, motion</vt:lpstr>
      <vt:lpstr>Apply lighting effects: lighting, flare</vt:lpstr>
      <vt:lpstr>Apply adjustments</vt:lpstr>
      <vt:lpstr>Apply sharpen mask</vt:lpstr>
      <vt:lpstr>Apply unsharpen mask</vt:lpstr>
      <vt:lpstr>Apply red eye reduction</vt:lpstr>
      <vt:lpstr>Drawing Tools : Add a line </vt:lpstr>
      <vt:lpstr>Add a shape to an image</vt:lpstr>
      <vt:lpstr>Painting Tools: Colour Picker</vt:lpstr>
      <vt:lpstr>Painting Tools: Gradient</vt:lpstr>
      <vt:lpstr>Paintbrush</vt:lpstr>
      <vt:lpstr>Eraser Tool</vt:lpstr>
      <vt:lpstr>Clone Tool</vt:lpstr>
      <vt:lpstr>Clone Tool</vt:lpstr>
      <vt:lpstr>Prepare Outputs: Print</vt:lpstr>
      <vt:lpstr>Prepare Outputs: Image Settings</vt:lpstr>
      <vt:lpstr>Appropriate settings for Printing</vt:lpstr>
      <vt:lpstr>Appropriate settings for Printing</vt:lpstr>
      <vt:lpstr>Print: Paper Size and Orientation</vt:lpstr>
      <vt:lpstr>Print: Paper Size and Orientation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Editing for Gimp</dc:title>
  <dc:creator>Charmaine</dc:creator>
  <cp:lastModifiedBy>User</cp:lastModifiedBy>
  <cp:revision>299</cp:revision>
  <dcterms:created xsi:type="dcterms:W3CDTF">2021-11-12T10:51:52Z</dcterms:created>
  <dcterms:modified xsi:type="dcterms:W3CDTF">2021-11-15T11:09:32Z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0x010100507C2BEAFFCDA04391CDA2FC35524D11</vt:lpwstr>
  </property>
</Properties>
</file>